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72" r:id="rId6"/>
    <p:sldId id="323" r:id="rId7"/>
    <p:sldId id="273" r:id="rId8"/>
    <p:sldId id="257" r:id="rId9"/>
    <p:sldId id="274" r:id="rId10"/>
    <p:sldId id="282" r:id="rId11"/>
    <p:sldId id="283" r:id="rId12"/>
    <p:sldId id="265" r:id="rId13"/>
    <p:sldId id="278" r:id="rId14"/>
    <p:sldId id="279" r:id="rId15"/>
    <p:sldId id="281" r:id="rId16"/>
    <p:sldId id="280" r:id="rId17"/>
    <p:sldId id="287" r:id="rId18"/>
    <p:sldId id="277" r:id="rId19"/>
    <p:sldId id="284" r:id="rId20"/>
    <p:sldId id="285" r:id="rId21"/>
    <p:sldId id="286" r:id="rId22"/>
    <p:sldId id="288" r:id="rId23"/>
    <p:sldId id="289" r:id="rId24"/>
    <p:sldId id="290" r:id="rId25"/>
    <p:sldId id="264" r:id="rId26"/>
    <p:sldId id="275" r:id="rId27"/>
    <p:sldId id="266" r:id="rId28"/>
    <p:sldId id="276" r:id="rId29"/>
    <p:sldId id="291" r:id="rId30"/>
    <p:sldId id="294" r:id="rId31"/>
    <p:sldId id="295" r:id="rId32"/>
    <p:sldId id="292" r:id="rId33"/>
    <p:sldId id="310" r:id="rId34"/>
    <p:sldId id="296" r:id="rId35"/>
    <p:sldId id="293" r:id="rId36"/>
    <p:sldId id="297" r:id="rId37"/>
    <p:sldId id="298" r:id="rId38"/>
    <p:sldId id="299" r:id="rId39"/>
    <p:sldId id="301" r:id="rId40"/>
    <p:sldId id="311" r:id="rId41"/>
    <p:sldId id="302" r:id="rId42"/>
    <p:sldId id="305" r:id="rId43"/>
    <p:sldId id="306" r:id="rId44"/>
    <p:sldId id="307" r:id="rId45"/>
    <p:sldId id="304" r:id="rId46"/>
    <p:sldId id="303" r:id="rId47"/>
    <p:sldId id="308" r:id="rId48"/>
    <p:sldId id="309" r:id="rId49"/>
    <p:sldId id="312" r:id="rId50"/>
    <p:sldId id="313" r:id="rId51"/>
    <p:sldId id="314" r:id="rId52"/>
    <p:sldId id="315" r:id="rId53"/>
    <p:sldId id="316" r:id="rId54"/>
    <p:sldId id="317" r:id="rId55"/>
    <p:sldId id="318" r:id="rId56"/>
    <p:sldId id="319" r:id="rId57"/>
    <p:sldId id="320" r:id="rId58"/>
    <p:sldId id="321" r:id="rId59"/>
    <p:sldId id="322" r:id="rId60"/>
    <p:sldId id="324" r:id="rId61"/>
    <p:sldId id="325" r:id="rId62"/>
    <p:sldId id="326" r:id="rId63"/>
    <p:sldId id="258" r:id="rId64"/>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B6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02" autoAdjust="0"/>
    <p:restoredTop sz="94694"/>
  </p:normalViewPr>
  <p:slideViewPr>
    <p:cSldViewPr snapToGrid="0" snapToObjects="1">
      <p:cViewPr>
        <p:scale>
          <a:sx n="63" d="100"/>
          <a:sy n="63" d="100"/>
        </p:scale>
        <p:origin x="928" y="12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564C7F-C427-1F4C-BB2B-4F716CAC6EF9}" type="doc">
      <dgm:prSet loTypeId="urn:microsoft.com/office/officeart/2009/3/layout/DescendingProcess" loCatId="" qsTypeId="urn:microsoft.com/office/officeart/2005/8/quickstyle/simple1" qsCatId="simple" csTypeId="urn:microsoft.com/office/officeart/2005/8/colors/accent1_2" csCatId="accent1" phldr="1"/>
      <dgm:spPr/>
      <dgm:t>
        <a:bodyPr/>
        <a:lstStyle/>
        <a:p>
          <a:endParaRPr lang="es-ES"/>
        </a:p>
      </dgm:t>
    </dgm:pt>
    <dgm:pt modelId="{9EC5285C-EEA8-AD42-8EDF-8B69EDB50B54}">
      <dgm:prSet phldrT="[Texto]"/>
      <dgm:spPr/>
      <dgm:t>
        <a:bodyPr/>
        <a:lstStyle/>
        <a:p>
          <a:r>
            <a:rPr lang="es-ES" dirty="0"/>
            <a:t>Estudiante Ingeniería de Sistemas IX Semestre</a:t>
          </a:r>
        </a:p>
      </dgm:t>
    </dgm:pt>
    <dgm:pt modelId="{FFCDBD55-4387-B543-8AEE-1A592B58B38C}" type="parTrans" cxnId="{98DAE45F-CE4F-3049-BD20-D0593DBB720C}">
      <dgm:prSet/>
      <dgm:spPr/>
      <dgm:t>
        <a:bodyPr/>
        <a:lstStyle/>
        <a:p>
          <a:endParaRPr lang="es-ES"/>
        </a:p>
      </dgm:t>
    </dgm:pt>
    <dgm:pt modelId="{E3230A08-E3D1-E54A-A08A-2DE214A1186F}" type="sibTrans" cxnId="{98DAE45F-CE4F-3049-BD20-D0593DBB720C}">
      <dgm:prSet/>
      <dgm:spPr/>
      <dgm:t>
        <a:bodyPr/>
        <a:lstStyle/>
        <a:p>
          <a:endParaRPr lang="es-ES"/>
        </a:p>
      </dgm:t>
    </dgm:pt>
    <dgm:pt modelId="{F368D8BB-6C85-EA4B-9528-3DE6F4613FBE}">
      <dgm:prSet phldrT="[Texto]"/>
      <dgm:spPr/>
      <dgm:t>
        <a:bodyPr/>
        <a:lstStyle/>
        <a:p>
          <a:r>
            <a:rPr lang="es-ES" dirty="0"/>
            <a:t>Google WTM </a:t>
          </a:r>
          <a:r>
            <a:rPr lang="es-ES" dirty="0" err="1"/>
            <a:t>Ambassador</a:t>
          </a:r>
          <a:r>
            <a:rPr lang="es-ES" dirty="0"/>
            <a:t> </a:t>
          </a:r>
        </a:p>
        <a:p>
          <a:r>
            <a:rPr lang="es-ES" dirty="0"/>
            <a:t>2022</a:t>
          </a:r>
        </a:p>
      </dgm:t>
    </dgm:pt>
    <dgm:pt modelId="{D3539030-1E9C-6B4E-9458-6581691B1D5C}" type="parTrans" cxnId="{F05B2FC7-C940-4446-BC52-C1AEB745F79E}">
      <dgm:prSet/>
      <dgm:spPr/>
      <dgm:t>
        <a:bodyPr/>
        <a:lstStyle/>
        <a:p>
          <a:endParaRPr lang="es-ES"/>
        </a:p>
      </dgm:t>
    </dgm:pt>
    <dgm:pt modelId="{B4648919-447C-734A-B735-673D1B300C89}" type="sibTrans" cxnId="{F05B2FC7-C940-4446-BC52-C1AEB745F79E}">
      <dgm:prSet/>
      <dgm:spPr/>
      <dgm:t>
        <a:bodyPr/>
        <a:lstStyle/>
        <a:p>
          <a:endParaRPr lang="es-ES"/>
        </a:p>
      </dgm:t>
    </dgm:pt>
    <dgm:pt modelId="{9FDA87AF-EFE0-D549-B800-34EF090454F6}">
      <dgm:prSet phldrT="[Texto]"/>
      <dgm:spPr/>
      <dgm:t>
        <a:bodyPr/>
        <a:lstStyle/>
        <a:p>
          <a:r>
            <a:rPr lang="es-ES" dirty="0"/>
            <a:t>GitHub </a:t>
          </a:r>
          <a:r>
            <a:rPr lang="es-ES" dirty="0" err="1"/>
            <a:t>Developer</a:t>
          </a:r>
          <a:r>
            <a:rPr lang="es-ES" dirty="0"/>
            <a:t> </a:t>
          </a:r>
          <a:r>
            <a:rPr lang="es-ES" dirty="0" err="1"/>
            <a:t>Program</a:t>
          </a:r>
          <a:r>
            <a:rPr lang="es-ES" dirty="0"/>
            <a:t> </a:t>
          </a:r>
          <a:r>
            <a:rPr lang="es-ES" dirty="0" err="1"/>
            <a:t>Member</a:t>
          </a:r>
          <a:endParaRPr lang="es-ES" dirty="0"/>
        </a:p>
        <a:p>
          <a:r>
            <a:rPr lang="es-ES" dirty="0"/>
            <a:t>2021</a:t>
          </a:r>
        </a:p>
      </dgm:t>
    </dgm:pt>
    <dgm:pt modelId="{4C8B836C-791A-124E-A576-324EEF0A783F}" type="parTrans" cxnId="{FDAD9B1D-5E13-B542-B0E3-506199BB9153}">
      <dgm:prSet/>
      <dgm:spPr/>
      <dgm:t>
        <a:bodyPr/>
        <a:lstStyle/>
        <a:p>
          <a:endParaRPr lang="es-ES"/>
        </a:p>
      </dgm:t>
    </dgm:pt>
    <dgm:pt modelId="{5D0347E7-1397-7E48-89D7-5F275BAD360B}" type="sibTrans" cxnId="{FDAD9B1D-5E13-B542-B0E3-506199BB9153}">
      <dgm:prSet/>
      <dgm:spPr/>
      <dgm:t>
        <a:bodyPr/>
        <a:lstStyle/>
        <a:p>
          <a:endParaRPr lang="es-ES"/>
        </a:p>
      </dgm:t>
    </dgm:pt>
    <dgm:pt modelId="{68542AF0-2A3A-D44D-91F9-D2CA7FE6CB88}">
      <dgm:prSet phldrT="[Texto]"/>
      <dgm:spPr/>
      <dgm:t>
        <a:bodyPr/>
        <a:lstStyle/>
        <a:p>
          <a:r>
            <a:rPr lang="es-ES" dirty="0"/>
            <a:t>Autora </a:t>
          </a:r>
          <a:r>
            <a:rPr lang="es-ES" dirty="0" err="1"/>
            <a:t>Scopus</a:t>
          </a:r>
          <a:endParaRPr lang="es-ES" dirty="0"/>
        </a:p>
        <a:p>
          <a:r>
            <a:rPr lang="es-ES" dirty="0"/>
            <a:t>WITCOM 2023</a:t>
          </a:r>
        </a:p>
      </dgm:t>
    </dgm:pt>
    <dgm:pt modelId="{90883F81-7E5F-5D4C-9468-5801FD1D0442}" type="parTrans" cxnId="{36F59D7D-E75B-5543-8CD2-B30F04E2E1BF}">
      <dgm:prSet/>
      <dgm:spPr/>
      <dgm:t>
        <a:bodyPr/>
        <a:lstStyle/>
        <a:p>
          <a:endParaRPr lang="es-ES"/>
        </a:p>
      </dgm:t>
    </dgm:pt>
    <dgm:pt modelId="{4A592724-B50D-6747-95C0-9D0A2D6D5D84}" type="sibTrans" cxnId="{36F59D7D-E75B-5543-8CD2-B30F04E2E1BF}">
      <dgm:prSet/>
      <dgm:spPr/>
      <dgm:t>
        <a:bodyPr/>
        <a:lstStyle/>
        <a:p>
          <a:endParaRPr lang="es-ES"/>
        </a:p>
      </dgm:t>
    </dgm:pt>
    <dgm:pt modelId="{A2261F77-5E56-D34D-B7FF-74FAB0DE2015}">
      <dgm:prSet phldrT="[Texto]"/>
      <dgm:spPr/>
      <dgm:t>
        <a:bodyPr/>
        <a:lstStyle/>
        <a:p>
          <a:r>
            <a:rPr lang="es-ES" dirty="0" err="1"/>
            <a:t>Platzi</a:t>
          </a:r>
          <a:r>
            <a:rPr lang="es-ES" dirty="0"/>
            <a:t> </a:t>
          </a:r>
          <a:r>
            <a:rPr lang="es-ES" dirty="0" err="1"/>
            <a:t>Associate</a:t>
          </a:r>
          <a:r>
            <a:rPr lang="es-ES" dirty="0"/>
            <a:t> 2024</a:t>
          </a:r>
        </a:p>
      </dgm:t>
    </dgm:pt>
    <dgm:pt modelId="{35658E62-3336-8B4D-ABD7-ADBEA340CBAB}" type="parTrans" cxnId="{326FD1A3-DC18-0B4C-AAD2-47EAD69BA52E}">
      <dgm:prSet/>
      <dgm:spPr/>
      <dgm:t>
        <a:bodyPr/>
        <a:lstStyle/>
        <a:p>
          <a:endParaRPr lang="es-ES"/>
        </a:p>
      </dgm:t>
    </dgm:pt>
    <dgm:pt modelId="{2508CBC8-8230-674B-9428-2DD8B084DD80}" type="sibTrans" cxnId="{326FD1A3-DC18-0B4C-AAD2-47EAD69BA52E}">
      <dgm:prSet/>
      <dgm:spPr/>
      <dgm:t>
        <a:bodyPr/>
        <a:lstStyle/>
        <a:p>
          <a:endParaRPr lang="es-ES"/>
        </a:p>
      </dgm:t>
    </dgm:pt>
    <dgm:pt modelId="{7D8CD691-AE9B-434D-B876-A5FCB9FCF775}">
      <dgm:prSet phldrT="[Texto]"/>
      <dgm:spPr/>
      <dgm:t>
        <a:bodyPr/>
        <a:lstStyle/>
        <a:p>
          <a:r>
            <a:rPr lang="es-ES" dirty="0"/>
            <a:t>Ganadora 1mer Lugar </a:t>
          </a:r>
          <a:r>
            <a:rPr lang="es-ES" dirty="0" err="1"/>
            <a:t>Cybertech</a:t>
          </a:r>
          <a:r>
            <a:rPr lang="es-ES" dirty="0"/>
            <a:t> </a:t>
          </a:r>
          <a:r>
            <a:rPr lang="es-ES" dirty="0" err="1"/>
            <a:t>Woman</a:t>
          </a:r>
          <a:r>
            <a:rPr lang="es-ES" dirty="0"/>
            <a:t> 2023</a:t>
          </a:r>
        </a:p>
      </dgm:t>
    </dgm:pt>
    <dgm:pt modelId="{64A9C177-0FD3-F84F-B97F-949B4C525BC0}" type="parTrans" cxnId="{612823F1-D805-C648-942D-981435BE9BA8}">
      <dgm:prSet/>
      <dgm:spPr/>
      <dgm:t>
        <a:bodyPr/>
        <a:lstStyle/>
        <a:p>
          <a:endParaRPr lang="es-ES"/>
        </a:p>
      </dgm:t>
    </dgm:pt>
    <dgm:pt modelId="{DE6CBCB9-EF37-DB42-866A-07C0B4650FAC}" type="sibTrans" cxnId="{612823F1-D805-C648-942D-981435BE9BA8}">
      <dgm:prSet/>
      <dgm:spPr/>
      <dgm:t>
        <a:bodyPr/>
        <a:lstStyle/>
        <a:p>
          <a:endParaRPr lang="es-ES"/>
        </a:p>
      </dgm:t>
    </dgm:pt>
    <dgm:pt modelId="{623D59EE-0BA9-9B40-823A-2B889CCC6C17}" type="pres">
      <dgm:prSet presAssocID="{38564C7F-C427-1F4C-BB2B-4F716CAC6EF9}" presName="Name0" presStyleCnt="0">
        <dgm:presLayoutVars>
          <dgm:chMax val="7"/>
          <dgm:chPref val="5"/>
        </dgm:presLayoutVars>
      </dgm:prSet>
      <dgm:spPr/>
    </dgm:pt>
    <dgm:pt modelId="{A9564D03-0BA1-0649-8BE5-24390160A4D1}" type="pres">
      <dgm:prSet presAssocID="{38564C7F-C427-1F4C-BB2B-4F716CAC6EF9}" presName="arrowNode" presStyleLbl="node1" presStyleIdx="0" presStyleCnt="1"/>
      <dgm:spPr/>
    </dgm:pt>
    <dgm:pt modelId="{FF8F7225-312A-FC4D-AEB7-72835D86D2FB}" type="pres">
      <dgm:prSet presAssocID="{9EC5285C-EEA8-AD42-8EDF-8B69EDB50B54}" presName="txNode1" presStyleLbl="revTx" presStyleIdx="0" presStyleCnt="6">
        <dgm:presLayoutVars>
          <dgm:bulletEnabled val="1"/>
        </dgm:presLayoutVars>
      </dgm:prSet>
      <dgm:spPr/>
    </dgm:pt>
    <dgm:pt modelId="{E0924CE7-1729-7E44-ACFE-985340D3F555}" type="pres">
      <dgm:prSet presAssocID="{F368D8BB-6C85-EA4B-9528-3DE6F4613FBE}" presName="txNode2" presStyleLbl="revTx" presStyleIdx="1" presStyleCnt="6">
        <dgm:presLayoutVars>
          <dgm:bulletEnabled val="1"/>
        </dgm:presLayoutVars>
      </dgm:prSet>
      <dgm:spPr/>
    </dgm:pt>
    <dgm:pt modelId="{50B8EF0C-C7AE-6C43-BC2D-EAD96E5E2189}" type="pres">
      <dgm:prSet presAssocID="{B4648919-447C-734A-B735-673D1B300C89}" presName="dotNode2" presStyleCnt="0"/>
      <dgm:spPr/>
    </dgm:pt>
    <dgm:pt modelId="{8CB9A9AF-D922-8144-913C-A03CAA468CF5}" type="pres">
      <dgm:prSet presAssocID="{B4648919-447C-734A-B735-673D1B300C89}" presName="dotRepeatNode" presStyleLbl="fgShp" presStyleIdx="0" presStyleCnt="4"/>
      <dgm:spPr/>
    </dgm:pt>
    <dgm:pt modelId="{9D7A535C-22DF-CA4F-9960-F4B01E956350}" type="pres">
      <dgm:prSet presAssocID="{9FDA87AF-EFE0-D549-B800-34EF090454F6}" presName="txNode3" presStyleLbl="revTx" presStyleIdx="2" presStyleCnt="6">
        <dgm:presLayoutVars>
          <dgm:bulletEnabled val="1"/>
        </dgm:presLayoutVars>
      </dgm:prSet>
      <dgm:spPr/>
    </dgm:pt>
    <dgm:pt modelId="{7A66DC93-44F0-9040-86A4-71CF3BB1A00B}" type="pres">
      <dgm:prSet presAssocID="{5D0347E7-1397-7E48-89D7-5F275BAD360B}" presName="dotNode3" presStyleCnt="0"/>
      <dgm:spPr/>
    </dgm:pt>
    <dgm:pt modelId="{778737B4-1FDE-9E4D-8E54-8619EF8C2976}" type="pres">
      <dgm:prSet presAssocID="{5D0347E7-1397-7E48-89D7-5F275BAD360B}" presName="dotRepeatNode" presStyleLbl="fgShp" presStyleIdx="1" presStyleCnt="4"/>
      <dgm:spPr/>
    </dgm:pt>
    <dgm:pt modelId="{9E165537-B0DC-AA40-B532-B62074D78B72}" type="pres">
      <dgm:prSet presAssocID="{7D8CD691-AE9B-434D-B876-A5FCB9FCF775}" presName="txNode4" presStyleLbl="revTx" presStyleIdx="3" presStyleCnt="6">
        <dgm:presLayoutVars>
          <dgm:bulletEnabled val="1"/>
        </dgm:presLayoutVars>
      </dgm:prSet>
      <dgm:spPr/>
    </dgm:pt>
    <dgm:pt modelId="{9210909F-131A-AC46-881E-677BEE8E849B}" type="pres">
      <dgm:prSet presAssocID="{DE6CBCB9-EF37-DB42-866A-07C0B4650FAC}" presName="dotNode4" presStyleCnt="0"/>
      <dgm:spPr/>
    </dgm:pt>
    <dgm:pt modelId="{1974A889-0B41-7043-839F-98BE04188933}" type="pres">
      <dgm:prSet presAssocID="{DE6CBCB9-EF37-DB42-866A-07C0B4650FAC}" presName="dotRepeatNode" presStyleLbl="fgShp" presStyleIdx="2" presStyleCnt="4"/>
      <dgm:spPr/>
    </dgm:pt>
    <dgm:pt modelId="{72B23B45-E37C-4E40-A990-DB42F64A017D}" type="pres">
      <dgm:prSet presAssocID="{68542AF0-2A3A-D44D-91F9-D2CA7FE6CB88}" presName="txNode5" presStyleLbl="revTx" presStyleIdx="4" presStyleCnt="6">
        <dgm:presLayoutVars>
          <dgm:bulletEnabled val="1"/>
        </dgm:presLayoutVars>
      </dgm:prSet>
      <dgm:spPr/>
    </dgm:pt>
    <dgm:pt modelId="{8C486891-EBD8-E541-8253-E071D565C512}" type="pres">
      <dgm:prSet presAssocID="{4A592724-B50D-6747-95C0-9D0A2D6D5D84}" presName="dotNode5" presStyleCnt="0"/>
      <dgm:spPr/>
    </dgm:pt>
    <dgm:pt modelId="{4A697417-3F4B-0F4F-9A80-DFE2AE54E5FC}" type="pres">
      <dgm:prSet presAssocID="{4A592724-B50D-6747-95C0-9D0A2D6D5D84}" presName="dotRepeatNode" presStyleLbl="fgShp" presStyleIdx="3" presStyleCnt="4"/>
      <dgm:spPr/>
    </dgm:pt>
    <dgm:pt modelId="{F497A294-74BE-5A46-B248-73AE8699589E}" type="pres">
      <dgm:prSet presAssocID="{A2261F77-5E56-D34D-B7FF-74FAB0DE2015}" presName="txNode6" presStyleLbl="revTx" presStyleIdx="5" presStyleCnt="6">
        <dgm:presLayoutVars>
          <dgm:bulletEnabled val="1"/>
        </dgm:presLayoutVars>
      </dgm:prSet>
      <dgm:spPr/>
    </dgm:pt>
  </dgm:ptLst>
  <dgm:cxnLst>
    <dgm:cxn modelId="{810EB00D-EBB8-2243-8ACB-2BC78DB668DC}" type="presOf" srcId="{4A592724-B50D-6747-95C0-9D0A2D6D5D84}" destId="{4A697417-3F4B-0F4F-9A80-DFE2AE54E5FC}" srcOrd="0" destOrd="0" presId="urn:microsoft.com/office/officeart/2009/3/layout/DescendingProcess"/>
    <dgm:cxn modelId="{FDAD9B1D-5E13-B542-B0E3-506199BB9153}" srcId="{38564C7F-C427-1F4C-BB2B-4F716CAC6EF9}" destId="{9FDA87AF-EFE0-D549-B800-34EF090454F6}" srcOrd="2" destOrd="0" parTransId="{4C8B836C-791A-124E-A576-324EEF0A783F}" sibTransId="{5D0347E7-1397-7E48-89D7-5F275BAD360B}"/>
    <dgm:cxn modelId="{324B7E21-519A-C846-9915-4595A6D2A4C7}" type="presOf" srcId="{B4648919-447C-734A-B735-673D1B300C89}" destId="{8CB9A9AF-D922-8144-913C-A03CAA468CF5}" srcOrd="0" destOrd="0" presId="urn:microsoft.com/office/officeart/2009/3/layout/DescendingProcess"/>
    <dgm:cxn modelId="{F2D4B922-0BC7-DB4F-ADD6-B5332BB3D4FB}" type="presOf" srcId="{9EC5285C-EEA8-AD42-8EDF-8B69EDB50B54}" destId="{FF8F7225-312A-FC4D-AEB7-72835D86D2FB}" srcOrd="0" destOrd="0" presId="urn:microsoft.com/office/officeart/2009/3/layout/DescendingProcess"/>
    <dgm:cxn modelId="{F1FD0C36-6CD2-354B-8E5E-73AD92D890A1}" type="presOf" srcId="{DE6CBCB9-EF37-DB42-866A-07C0B4650FAC}" destId="{1974A889-0B41-7043-839F-98BE04188933}" srcOrd="0" destOrd="0" presId="urn:microsoft.com/office/officeart/2009/3/layout/DescendingProcess"/>
    <dgm:cxn modelId="{98DAE45F-CE4F-3049-BD20-D0593DBB720C}" srcId="{38564C7F-C427-1F4C-BB2B-4F716CAC6EF9}" destId="{9EC5285C-EEA8-AD42-8EDF-8B69EDB50B54}" srcOrd="0" destOrd="0" parTransId="{FFCDBD55-4387-B543-8AEE-1A592B58B38C}" sibTransId="{E3230A08-E3D1-E54A-A08A-2DE214A1186F}"/>
    <dgm:cxn modelId="{36F59D7D-E75B-5543-8CD2-B30F04E2E1BF}" srcId="{38564C7F-C427-1F4C-BB2B-4F716CAC6EF9}" destId="{68542AF0-2A3A-D44D-91F9-D2CA7FE6CB88}" srcOrd="4" destOrd="0" parTransId="{90883F81-7E5F-5D4C-9468-5801FD1D0442}" sibTransId="{4A592724-B50D-6747-95C0-9D0A2D6D5D84}"/>
    <dgm:cxn modelId="{01DFAF84-CE86-834D-A669-7DA0C61A3B40}" type="presOf" srcId="{5D0347E7-1397-7E48-89D7-5F275BAD360B}" destId="{778737B4-1FDE-9E4D-8E54-8619EF8C2976}" srcOrd="0" destOrd="0" presId="urn:microsoft.com/office/officeart/2009/3/layout/DescendingProcess"/>
    <dgm:cxn modelId="{7899E788-9527-B340-A027-4C6A67AA5E0A}" type="presOf" srcId="{38564C7F-C427-1F4C-BB2B-4F716CAC6EF9}" destId="{623D59EE-0BA9-9B40-823A-2B889CCC6C17}" srcOrd="0" destOrd="0" presId="urn:microsoft.com/office/officeart/2009/3/layout/DescendingProcess"/>
    <dgm:cxn modelId="{326FD1A3-DC18-0B4C-AAD2-47EAD69BA52E}" srcId="{38564C7F-C427-1F4C-BB2B-4F716CAC6EF9}" destId="{A2261F77-5E56-D34D-B7FF-74FAB0DE2015}" srcOrd="5" destOrd="0" parTransId="{35658E62-3336-8B4D-ABD7-ADBEA340CBAB}" sibTransId="{2508CBC8-8230-674B-9428-2DD8B084DD80}"/>
    <dgm:cxn modelId="{D2A8F5A6-6C45-5746-BFDD-D47BE9D95B75}" type="presOf" srcId="{68542AF0-2A3A-D44D-91F9-D2CA7FE6CB88}" destId="{72B23B45-E37C-4E40-A990-DB42F64A017D}" srcOrd="0" destOrd="0" presId="urn:microsoft.com/office/officeart/2009/3/layout/DescendingProcess"/>
    <dgm:cxn modelId="{F05B2FC7-C940-4446-BC52-C1AEB745F79E}" srcId="{38564C7F-C427-1F4C-BB2B-4F716CAC6EF9}" destId="{F368D8BB-6C85-EA4B-9528-3DE6F4613FBE}" srcOrd="1" destOrd="0" parTransId="{D3539030-1E9C-6B4E-9458-6581691B1D5C}" sibTransId="{B4648919-447C-734A-B735-673D1B300C89}"/>
    <dgm:cxn modelId="{CBC293CF-78F2-874B-A58E-D585B80DF067}" type="presOf" srcId="{9FDA87AF-EFE0-D549-B800-34EF090454F6}" destId="{9D7A535C-22DF-CA4F-9960-F4B01E956350}" srcOrd="0" destOrd="0" presId="urn:microsoft.com/office/officeart/2009/3/layout/DescendingProcess"/>
    <dgm:cxn modelId="{DB675BD2-CEA1-E040-95A9-0E7B83EA2EB5}" type="presOf" srcId="{A2261F77-5E56-D34D-B7FF-74FAB0DE2015}" destId="{F497A294-74BE-5A46-B248-73AE8699589E}" srcOrd="0" destOrd="0" presId="urn:microsoft.com/office/officeart/2009/3/layout/DescendingProcess"/>
    <dgm:cxn modelId="{C049D5DB-75FB-BC47-953D-0A97973F97F3}" type="presOf" srcId="{F368D8BB-6C85-EA4B-9528-3DE6F4613FBE}" destId="{E0924CE7-1729-7E44-ACFE-985340D3F555}" srcOrd="0" destOrd="0" presId="urn:microsoft.com/office/officeart/2009/3/layout/DescendingProcess"/>
    <dgm:cxn modelId="{612823F1-D805-C648-942D-981435BE9BA8}" srcId="{38564C7F-C427-1F4C-BB2B-4F716CAC6EF9}" destId="{7D8CD691-AE9B-434D-B876-A5FCB9FCF775}" srcOrd="3" destOrd="0" parTransId="{64A9C177-0FD3-F84F-B97F-949B4C525BC0}" sibTransId="{DE6CBCB9-EF37-DB42-866A-07C0B4650FAC}"/>
    <dgm:cxn modelId="{B514CDF7-D334-8049-AB6F-6FDE065B09BB}" type="presOf" srcId="{7D8CD691-AE9B-434D-B876-A5FCB9FCF775}" destId="{9E165537-B0DC-AA40-B532-B62074D78B72}" srcOrd="0" destOrd="0" presId="urn:microsoft.com/office/officeart/2009/3/layout/DescendingProcess"/>
    <dgm:cxn modelId="{2FD066F5-3A54-5547-A9BB-AFF6CF4854AF}" type="presParOf" srcId="{623D59EE-0BA9-9B40-823A-2B889CCC6C17}" destId="{A9564D03-0BA1-0649-8BE5-24390160A4D1}" srcOrd="0" destOrd="0" presId="urn:microsoft.com/office/officeart/2009/3/layout/DescendingProcess"/>
    <dgm:cxn modelId="{BBB6B520-A6CA-E847-B50B-DFB7CFD16E80}" type="presParOf" srcId="{623D59EE-0BA9-9B40-823A-2B889CCC6C17}" destId="{FF8F7225-312A-FC4D-AEB7-72835D86D2FB}" srcOrd="1" destOrd="0" presId="urn:microsoft.com/office/officeart/2009/3/layout/DescendingProcess"/>
    <dgm:cxn modelId="{3A30A852-4327-1148-8C1D-66487FF6DA67}" type="presParOf" srcId="{623D59EE-0BA9-9B40-823A-2B889CCC6C17}" destId="{E0924CE7-1729-7E44-ACFE-985340D3F555}" srcOrd="2" destOrd="0" presId="urn:microsoft.com/office/officeart/2009/3/layout/DescendingProcess"/>
    <dgm:cxn modelId="{B3F13395-614C-2642-85A3-881887AB7624}" type="presParOf" srcId="{623D59EE-0BA9-9B40-823A-2B889CCC6C17}" destId="{50B8EF0C-C7AE-6C43-BC2D-EAD96E5E2189}" srcOrd="3" destOrd="0" presId="urn:microsoft.com/office/officeart/2009/3/layout/DescendingProcess"/>
    <dgm:cxn modelId="{06A2F5EA-3E6D-9E43-A759-FDA23128BD2E}" type="presParOf" srcId="{50B8EF0C-C7AE-6C43-BC2D-EAD96E5E2189}" destId="{8CB9A9AF-D922-8144-913C-A03CAA468CF5}" srcOrd="0" destOrd="0" presId="urn:microsoft.com/office/officeart/2009/3/layout/DescendingProcess"/>
    <dgm:cxn modelId="{6FF3443D-FAF6-0443-8EA4-342362775B36}" type="presParOf" srcId="{623D59EE-0BA9-9B40-823A-2B889CCC6C17}" destId="{9D7A535C-22DF-CA4F-9960-F4B01E956350}" srcOrd="4" destOrd="0" presId="urn:microsoft.com/office/officeart/2009/3/layout/DescendingProcess"/>
    <dgm:cxn modelId="{80F38E3A-A7E2-3549-980E-1DCF802B8401}" type="presParOf" srcId="{623D59EE-0BA9-9B40-823A-2B889CCC6C17}" destId="{7A66DC93-44F0-9040-86A4-71CF3BB1A00B}" srcOrd="5" destOrd="0" presId="urn:microsoft.com/office/officeart/2009/3/layout/DescendingProcess"/>
    <dgm:cxn modelId="{1F208C95-530F-2445-8EF0-9B2D76F40D5C}" type="presParOf" srcId="{7A66DC93-44F0-9040-86A4-71CF3BB1A00B}" destId="{778737B4-1FDE-9E4D-8E54-8619EF8C2976}" srcOrd="0" destOrd="0" presId="urn:microsoft.com/office/officeart/2009/3/layout/DescendingProcess"/>
    <dgm:cxn modelId="{A05DCBA9-0DB1-AA47-847A-773BD1A16799}" type="presParOf" srcId="{623D59EE-0BA9-9B40-823A-2B889CCC6C17}" destId="{9E165537-B0DC-AA40-B532-B62074D78B72}" srcOrd="6" destOrd="0" presId="urn:microsoft.com/office/officeart/2009/3/layout/DescendingProcess"/>
    <dgm:cxn modelId="{6DAFA3C4-3663-304C-B6D7-72B3A91935BC}" type="presParOf" srcId="{623D59EE-0BA9-9B40-823A-2B889CCC6C17}" destId="{9210909F-131A-AC46-881E-677BEE8E849B}" srcOrd="7" destOrd="0" presId="urn:microsoft.com/office/officeart/2009/3/layout/DescendingProcess"/>
    <dgm:cxn modelId="{2EC9CD55-ACDF-8147-ADB8-8A8ADB576777}" type="presParOf" srcId="{9210909F-131A-AC46-881E-677BEE8E849B}" destId="{1974A889-0B41-7043-839F-98BE04188933}" srcOrd="0" destOrd="0" presId="urn:microsoft.com/office/officeart/2009/3/layout/DescendingProcess"/>
    <dgm:cxn modelId="{851699E9-95F1-394B-A8BB-4A33CBEE78A0}" type="presParOf" srcId="{623D59EE-0BA9-9B40-823A-2B889CCC6C17}" destId="{72B23B45-E37C-4E40-A990-DB42F64A017D}" srcOrd="8" destOrd="0" presId="urn:microsoft.com/office/officeart/2009/3/layout/DescendingProcess"/>
    <dgm:cxn modelId="{A8712B14-DE1E-8144-8BD6-FF1BDBCF8E6C}" type="presParOf" srcId="{623D59EE-0BA9-9B40-823A-2B889CCC6C17}" destId="{8C486891-EBD8-E541-8253-E071D565C512}" srcOrd="9" destOrd="0" presId="urn:microsoft.com/office/officeart/2009/3/layout/DescendingProcess"/>
    <dgm:cxn modelId="{DD26A5C4-D3DF-4E4B-9421-2795F2770BA9}" type="presParOf" srcId="{8C486891-EBD8-E541-8253-E071D565C512}" destId="{4A697417-3F4B-0F4F-9A80-DFE2AE54E5FC}" srcOrd="0" destOrd="0" presId="urn:microsoft.com/office/officeart/2009/3/layout/DescendingProcess"/>
    <dgm:cxn modelId="{BA96652F-5CAA-C445-8007-F16D8495730D}" type="presParOf" srcId="{623D59EE-0BA9-9B40-823A-2B889CCC6C17}" destId="{F497A294-74BE-5A46-B248-73AE8699589E}" srcOrd="10" destOrd="0" presId="urn:microsoft.com/office/officeart/2009/3/layout/Descending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508A486-7915-7F4B-92EF-696EC9609D8C}"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es-ES"/>
        </a:p>
      </dgm:t>
    </dgm:pt>
    <dgm:pt modelId="{7AD35A8C-92CC-094C-B11C-042299A2B08C}">
      <dgm:prSet phldrT="[Texto]"/>
      <dgm:spPr/>
      <dgm:t>
        <a:bodyPr/>
        <a:lstStyle/>
        <a:p>
          <a:r>
            <a:rPr lang="es-ES" dirty="0"/>
            <a:t>Técnicas</a:t>
          </a:r>
        </a:p>
      </dgm:t>
    </dgm:pt>
    <dgm:pt modelId="{CA0E77EE-C265-7D47-A307-7C84951C2806}" type="parTrans" cxnId="{7497083C-CC84-5647-8ACC-A817CEF44CD1}">
      <dgm:prSet/>
      <dgm:spPr/>
      <dgm:t>
        <a:bodyPr/>
        <a:lstStyle/>
        <a:p>
          <a:endParaRPr lang="es-ES"/>
        </a:p>
      </dgm:t>
    </dgm:pt>
    <dgm:pt modelId="{32995756-86AA-CB4E-BA6E-F85D36CC6380}" type="sibTrans" cxnId="{7497083C-CC84-5647-8ACC-A817CEF44CD1}">
      <dgm:prSet/>
      <dgm:spPr/>
      <dgm:t>
        <a:bodyPr/>
        <a:lstStyle/>
        <a:p>
          <a:endParaRPr lang="es-ES"/>
        </a:p>
      </dgm:t>
    </dgm:pt>
    <dgm:pt modelId="{A4BB4E34-9B99-7146-8496-858E2C25C53E}">
      <dgm:prSet phldrT="[Texto]"/>
      <dgm:spPr/>
      <dgm:t>
        <a:bodyPr/>
        <a:lstStyle/>
        <a:p>
          <a:r>
            <a:rPr lang="es-ES" dirty="0"/>
            <a:t>Objetivos</a:t>
          </a:r>
        </a:p>
      </dgm:t>
    </dgm:pt>
    <dgm:pt modelId="{570EEC18-D2D8-1744-85B2-BFC065341D2C}" type="parTrans" cxnId="{BBD09C3C-924B-0448-B702-2C21E98FA67F}">
      <dgm:prSet/>
      <dgm:spPr/>
      <dgm:t>
        <a:bodyPr/>
        <a:lstStyle/>
        <a:p>
          <a:endParaRPr lang="es-ES"/>
        </a:p>
      </dgm:t>
    </dgm:pt>
    <dgm:pt modelId="{3CDABA18-CF11-CE4E-A499-27473E0917C3}" type="sibTrans" cxnId="{BBD09C3C-924B-0448-B702-2C21E98FA67F}">
      <dgm:prSet/>
      <dgm:spPr/>
      <dgm:t>
        <a:bodyPr/>
        <a:lstStyle/>
        <a:p>
          <a:endParaRPr lang="es-ES"/>
        </a:p>
      </dgm:t>
    </dgm:pt>
    <dgm:pt modelId="{F6A97236-CEAF-A844-99C0-F0A968545FDC}">
      <dgm:prSet phldrT="[Texto]"/>
      <dgm:spPr/>
      <dgm:t>
        <a:bodyPr/>
        <a:lstStyle/>
        <a:p>
          <a:r>
            <a:rPr lang="es-ES" dirty="0"/>
            <a:t>Uso de modelos de IA</a:t>
          </a:r>
        </a:p>
      </dgm:t>
    </dgm:pt>
    <dgm:pt modelId="{7A204115-343F-F041-BEF7-97BE13ED77CE}" type="parTrans" cxnId="{4EECB040-FD22-8541-921D-CE4FF160D5D6}">
      <dgm:prSet/>
      <dgm:spPr/>
      <dgm:t>
        <a:bodyPr/>
        <a:lstStyle/>
        <a:p>
          <a:endParaRPr lang="es-ES"/>
        </a:p>
      </dgm:t>
    </dgm:pt>
    <dgm:pt modelId="{D78F6CD8-E62D-234B-ABC0-7EC1B74ECC48}" type="sibTrans" cxnId="{4EECB040-FD22-8541-921D-CE4FF160D5D6}">
      <dgm:prSet/>
      <dgm:spPr/>
      <dgm:t>
        <a:bodyPr/>
        <a:lstStyle/>
        <a:p>
          <a:endParaRPr lang="es-ES"/>
        </a:p>
      </dgm:t>
    </dgm:pt>
    <dgm:pt modelId="{652DF2D5-AB47-DF48-808C-54D094973888}">
      <dgm:prSet phldrT="[Texto]"/>
      <dgm:spPr/>
      <dgm:t>
        <a:bodyPr/>
        <a:lstStyle/>
        <a:p>
          <a:r>
            <a:rPr lang="es-ES" dirty="0"/>
            <a:t>Entrada (Input) de texto</a:t>
          </a:r>
        </a:p>
      </dgm:t>
    </dgm:pt>
    <dgm:pt modelId="{EB4BB32B-A3EA-AB40-B15D-0A261C8122C4}" type="parTrans" cxnId="{4AFDDAB6-E9EB-C44F-A0EC-D9416C883732}">
      <dgm:prSet/>
      <dgm:spPr/>
      <dgm:t>
        <a:bodyPr/>
        <a:lstStyle/>
        <a:p>
          <a:endParaRPr lang="es-ES"/>
        </a:p>
      </dgm:t>
    </dgm:pt>
    <dgm:pt modelId="{C3B481B9-6B0A-D542-8682-7EBC812EB7FD}" type="sibTrans" cxnId="{4AFDDAB6-E9EB-C44F-A0EC-D9416C883732}">
      <dgm:prSet/>
      <dgm:spPr/>
      <dgm:t>
        <a:bodyPr/>
        <a:lstStyle/>
        <a:p>
          <a:endParaRPr lang="es-ES"/>
        </a:p>
      </dgm:t>
    </dgm:pt>
    <dgm:pt modelId="{F2693D43-D3DB-A243-9755-D9C942BD3122}" type="pres">
      <dgm:prSet presAssocID="{D508A486-7915-7F4B-92EF-696EC9609D8C}" presName="rootnode" presStyleCnt="0">
        <dgm:presLayoutVars>
          <dgm:chMax/>
          <dgm:chPref/>
          <dgm:dir/>
          <dgm:animLvl val="lvl"/>
        </dgm:presLayoutVars>
      </dgm:prSet>
      <dgm:spPr/>
    </dgm:pt>
    <dgm:pt modelId="{C23AE877-BF67-414E-9357-F3F4847E9544}" type="pres">
      <dgm:prSet presAssocID="{7AD35A8C-92CC-094C-B11C-042299A2B08C}" presName="composite" presStyleCnt="0"/>
      <dgm:spPr/>
    </dgm:pt>
    <dgm:pt modelId="{1810F3EF-BB6C-7740-B58F-B33350F3C60B}" type="pres">
      <dgm:prSet presAssocID="{7AD35A8C-92CC-094C-B11C-042299A2B08C}" presName="LShape" presStyleLbl="alignNode1" presStyleIdx="0" presStyleCnt="7"/>
      <dgm:spPr/>
    </dgm:pt>
    <dgm:pt modelId="{3AAFD3B3-C714-BD4A-9DAE-1BD7CF448FE5}" type="pres">
      <dgm:prSet presAssocID="{7AD35A8C-92CC-094C-B11C-042299A2B08C}" presName="ParentText" presStyleLbl="revTx" presStyleIdx="0" presStyleCnt="4">
        <dgm:presLayoutVars>
          <dgm:chMax val="0"/>
          <dgm:chPref val="0"/>
          <dgm:bulletEnabled val="1"/>
        </dgm:presLayoutVars>
      </dgm:prSet>
      <dgm:spPr/>
    </dgm:pt>
    <dgm:pt modelId="{0A8E604E-3E7B-104F-9CCC-D095F1534288}" type="pres">
      <dgm:prSet presAssocID="{7AD35A8C-92CC-094C-B11C-042299A2B08C}" presName="Triangle" presStyleLbl="alignNode1" presStyleIdx="1" presStyleCnt="7"/>
      <dgm:spPr/>
    </dgm:pt>
    <dgm:pt modelId="{B86D4A2D-6E12-B640-8691-C5D153C4222F}" type="pres">
      <dgm:prSet presAssocID="{32995756-86AA-CB4E-BA6E-F85D36CC6380}" presName="sibTrans" presStyleCnt="0"/>
      <dgm:spPr/>
    </dgm:pt>
    <dgm:pt modelId="{7A54E180-479C-B74A-8E0C-C470C4B56ADF}" type="pres">
      <dgm:prSet presAssocID="{32995756-86AA-CB4E-BA6E-F85D36CC6380}" presName="space" presStyleCnt="0"/>
      <dgm:spPr/>
    </dgm:pt>
    <dgm:pt modelId="{2DD4D978-ABC8-9242-A40A-5169BA3004A7}" type="pres">
      <dgm:prSet presAssocID="{A4BB4E34-9B99-7146-8496-858E2C25C53E}" presName="composite" presStyleCnt="0"/>
      <dgm:spPr/>
    </dgm:pt>
    <dgm:pt modelId="{533A6267-5438-D343-8C6E-EC60A9CE9FE3}" type="pres">
      <dgm:prSet presAssocID="{A4BB4E34-9B99-7146-8496-858E2C25C53E}" presName="LShape" presStyleLbl="alignNode1" presStyleIdx="2" presStyleCnt="7"/>
      <dgm:spPr/>
    </dgm:pt>
    <dgm:pt modelId="{988340D6-E563-8A42-943A-44683C6AB05F}" type="pres">
      <dgm:prSet presAssocID="{A4BB4E34-9B99-7146-8496-858E2C25C53E}" presName="ParentText" presStyleLbl="revTx" presStyleIdx="1" presStyleCnt="4">
        <dgm:presLayoutVars>
          <dgm:chMax val="0"/>
          <dgm:chPref val="0"/>
          <dgm:bulletEnabled val="1"/>
        </dgm:presLayoutVars>
      </dgm:prSet>
      <dgm:spPr/>
    </dgm:pt>
    <dgm:pt modelId="{CCF41276-DFDA-7A49-8E41-76B43400A67C}" type="pres">
      <dgm:prSet presAssocID="{A4BB4E34-9B99-7146-8496-858E2C25C53E}" presName="Triangle" presStyleLbl="alignNode1" presStyleIdx="3" presStyleCnt="7"/>
      <dgm:spPr/>
    </dgm:pt>
    <dgm:pt modelId="{DF91F9BF-2F0B-9E40-8B2D-D5DDDACDB1B5}" type="pres">
      <dgm:prSet presAssocID="{3CDABA18-CF11-CE4E-A499-27473E0917C3}" presName="sibTrans" presStyleCnt="0"/>
      <dgm:spPr/>
    </dgm:pt>
    <dgm:pt modelId="{AECA6D32-36B4-EB42-9793-D8D27795E4EE}" type="pres">
      <dgm:prSet presAssocID="{3CDABA18-CF11-CE4E-A499-27473E0917C3}" presName="space" presStyleCnt="0"/>
      <dgm:spPr/>
    </dgm:pt>
    <dgm:pt modelId="{67D64CC1-A49C-6E42-835E-5EB274BD001A}" type="pres">
      <dgm:prSet presAssocID="{F6A97236-CEAF-A844-99C0-F0A968545FDC}" presName="composite" presStyleCnt="0"/>
      <dgm:spPr/>
    </dgm:pt>
    <dgm:pt modelId="{62E759C3-0E96-5A44-86E8-768A780E5E63}" type="pres">
      <dgm:prSet presAssocID="{F6A97236-CEAF-A844-99C0-F0A968545FDC}" presName="LShape" presStyleLbl="alignNode1" presStyleIdx="4" presStyleCnt="7"/>
      <dgm:spPr/>
    </dgm:pt>
    <dgm:pt modelId="{8A61FC9B-BBA3-014B-ABDC-7980FB533974}" type="pres">
      <dgm:prSet presAssocID="{F6A97236-CEAF-A844-99C0-F0A968545FDC}" presName="ParentText" presStyleLbl="revTx" presStyleIdx="2" presStyleCnt="4">
        <dgm:presLayoutVars>
          <dgm:chMax val="0"/>
          <dgm:chPref val="0"/>
          <dgm:bulletEnabled val="1"/>
        </dgm:presLayoutVars>
      </dgm:prSet>
      <dgm:spPr/>
    </dgm:pt>
    <dgm:pt modelId="{03BE56CD-6A48-5146-947F-B9F2C75C32A5}" type="pres">
      <dgm:prSet presAssocID="{F6A97236-CEAF-A844-99C0-F0A968545FDC}" presName="Triangle" presStyleLbl="alignNode1" presStyleIdx="5" presStyleCnt="7"/>
      <dgm:spPr/>
    </dgm:pt>
    <dgm:pt modelId="{00CADF9D-659C-844C-97E4-A7044822AB10}" type="pres">
      <dgm:prSet presAssocID="{D78F6CD8-E62D-234B-ABC0-7EC1B74ECC48}" presName="sibTrans" presStyleCnt="0"/>
      <dgm:spPr/>
    </dgm:pt>
    <dgm:pt modelId="{DD1BF15B-5F54-164C-876B-B96A9BB58C5C}" type="pres">
      <dgm:prSet presAssocID="{D78F6CD8-E62D-234B-ABC0-7EC1B74ECC48}" presName="space" presStyleCnt="0"/>
      <dgm:spPr/>
    </dgm:pt>
    <dgm:pt modelId="{00349D66-1923-614C-8630-B0E82D4EDA38}" type="pres">
      <dgm:prSet presAssocID="{652DF2D5-AB47-DF48-808C-54D094973888}" presName="composite" presStyleCnt="0"/>
      <dgm:spPr/>
    </dgm:pt>
    <dgm:pt modelId="{00F470AA-132D-A74D-B949-80F6E5B3B0A5}" type="pres">
      <dgm:prSet presAssocID="{652DF2D5-AB47-DF48-808C-54D094973888}" presName="LShape" presStyleLbl="alignNode1" presStyleIdx="6" presStyleCnt="7"/>
      <dgm:spPr/>
    </dgm:pt>
    <dgm:pt modelId="{15957A34-037C-544D-9DCA-7704587F3FF9}" type="pres">
      <dgm:prSet presAssocID="{652DF2D5-AB47-DF48-808C-54D094973888}" presName="ParentText" presStyleLbl="revTx" presStyleIdx="3" presStyleCnt="4">
        <dgm:presLayoutVars>
          <dgm:chMax val="0"/>
          <dgm:chPref val="0"/>
          <dgm:bulletEnabled val="1"/>
        </dgm:presLayoutVars>
      </dgm:prSet>
      <dgm:spPr/>
    </dgm:pt>
  </dgm:ptLst>
  <dgm:cxnLst>
    <dgm:cxn modelId="{0E965F1A-8071-8942-998D-8947C30CBDD1}" type="presOf" srcId="{7AD35A8C-92CC-094C-B11C-042299A2B08C}" destId="{3AAFD3B3-C714-BD4A-9DAE-1BD7CF448FE5}" srcOrd="0" destOrd="0" presId="urn:microsoft.com/office/officeart/2009/3/layout/StepUpProcess"/>
    <dgm:cxn modelId="{7497083C-CC84-5647-8ACC-A817CEF44CD1}" srcId="{D508A486-7915-7F4B-92EF-696EC9609D8C}" destId="{7AD35A8C-92CC-094C-B11C-042299A2B08C}" srcOrd="0" destOrd="0" parTransId="{CA0E77EE-C265-7D47-A307-7C84951C2806}" sibTransId="{32995756-86AA-CB4E-BA6E-F85D36CC6380}"/>
    <dgm:cxn modelId="{BBD09C3C-924B-0448-B702-2C21E98FA67F}" srcId="{D508A486-7915-7F4B-92EF-696EC9609D8C}" destId="{A4BB4E34-9B99-7146-8496-858E2C25C53E}" srcOrd="1" destOrd="0" parTransId="{570EEC18-D2D8-1744-85B2-BFC065341D2C}" sibTransId="{3CDABA18-CF11-CE4E-A499-27473E0917C3}"/>
    <dgm:cxn modelId="{4EECB040-FD22-8541-921D-CE4FF160D5D6}" srcId="{D508A486-7915-7F4B-92EF-696EC9609D8C}" destId="{F6A97236-CEAF-A844-99C0-F0A968545FDC}" srcOrd="2" destOrd="0" parTransId="{7A204115-343F-F041-BEF7-97BE13ED77CE}" sibTransId="{D78F6CD8-E62D-234B-ABC0-7EC1B74ECC48}"/>
    <dgm:cxn modelId="{A4782953-D3B3-AA4D-AF26-9182B95BDF09}" type="presOf" srcId="{F6A97236-CEAF-A844-99C0-F0A968545FDC}" destId="{8A61FC9B-BBA3-014B-ABDC-7980FB533974}" srcOrd="0" destOrd="0" presId="urn:microsoft.com/office/officeart/2009/3/layout/StepUpProcess"/>
    <dgm:cxn modelId="{F895C97E-0B36-C849-A134-9FEF38F7FECC}" type="presOf" srcId="{D508A486-7915-7F4B-92EF-696EC9609D8C}" destId="{F2693D43-D3DB-A243-9755-D9C942BD3122}" srcOrd="0" destOrd="0" presId="urn:microsoft.com/office/officeart/2009/3/layout/StepUpProcess"/>
    <dgm:cxn modelId="{6064E887-85C7-5344-86BB-023F93362BFC}" type="presOf" srcId="{A4BB4E34-9B99-7146-8496-858E2C25C53E}" destId="{988340D6-E563-8A42-943A-44683C6AB05F}" srcOrd="0" destOrd="0" presId="urn:microsoft.com/office/officeart/2009/3/layout/StepUpProcess"/>
    <dgm:cxn modelId="{DB32B8AE-8448-1045-9284-653AE4461DD7}" type="presOf" srcId="{652DF2D5-AB47-DF48-808C-54D094973888}" destId="{15957A34-037C-544D-9DCA-7704587F3FF9}" srcOrd="0" destOrd="0" presId="urn:microsoft.com/office/officeart/2009/3/layout/StepUpProcess"/>
    <dgm:cxn modelId="{4AFDDAB6-E9EB-C44F-A0EC-D9416C883732}" srcId="{D508A486-7915-7F4B-92EF-696EC9609D8C}" destId="{652DF2D5-AB47-DF48-808C-54D094973888}" srcOrd="3" destOrd="0" parTransId="{EB4BB32B-A3EA-AB40-B15D-0A261C8122C4}" sibTransId="{C3B481B9-6B0A-D542-8682-7EBC812EB7FD}"/>
    <dgm:cxn modelId="{33CE7C62-C125-604C-9BB0-85A144A10F6B}" type="presParOf" srcId="{F2693D43-D3DB-A243-9755-D9C942BD3122}" destId="{C23AE877-BF67-414E-9357-F3F4847E9544}" srcOrd="0" destOrd="0" presId="urn:microsoft.com/office/officeart/2009/3/layout/StepUpProcess"/>
    <dgm:cxn modelId="{7C63A722-61A0-9243-A7E7-D145F603136B}" type="presParOf" srcId="{C23AE877-BF67-414E-9357-F3F4847E9544}" destId="{1810F3EF-BB6C-7740-B58F-B33350F3C60B}" srcOrd="0" destOrd="0" presId="urn:microsoft.com/office/officeart/2009/3/layout/StepUpProcess"/>
    <dgm:cxn modelId="{FBC29E09-E5DD-1F47-9453-C05A2C195D19}" type="presParOf" srcId="{C23AE877-BF67-414E-9357-F3F4847E9544}" destId="{3AAFD3B3-C714-BD4A-9DAE-1BD7CF448FE5}" srcOrd="1" destOrd="0" presId="urn:microsoft.com/office/officeart/2009/3/layout/StepUpProcess"/>
    <dgm:cxn modelId="{A371C952-9A4B-AF4A-856A-98A05A444C81}" type="presParOf" srcId="{C23AE877-BF67-414E-9357-F3F4847E9544}" destId="{0A8E604E-3E7B-104F-9CCC-D095F1534288}" srcOrd="2" destOrd="0" presId="urn:microsoft.com/office/officeart/2009/3/layout/StepUpProcess"/>
    <dgm:cxn modelId="{676E49D7-95DD-D744-9D25-60518CF6AA8F}" type="presParOf" srcId="{F2693D43-D3DB-A243-9755-D9C942BD3122}" destId="{B86D4A2D-6E12-B640-8691-C5D153C4222F}" srcOrd="1" destOrd="0" presId="urn:microsoft.com/office/officeart/2009/3/layout/StepUpProcess"/>
    <dgm:cxn modelId="{0B2D37A3-255A-984A-AEF7-227430EDF04C}" type="presParOf" srcId="{B86D4A2D-6E12-B640-8691-C5D153C4222F}" destId="{7A54E180-479C-B74A-8E0C-C470C4B56ADF}" srcOrd="0" destOrd="0" presId="urn:microsoft.com/office/officeart/2009/3/layout/StepUpProcess"/>
    <dgm:cxn modelId="{02063AE4-B596-F745-BB28-3BE7ACFF4848}" type="presParOf" srcId="{F2693D43-D3DB-A243-9755-D9C942BD3122}" destId="{2DD4D978-ABC8-9242-A40A-5169BA3004A7}" srcOrd="2" destOrd="0" presId="urn:microsoft.com/office/officeart/2009/3/layout/StepUpProcess"/>
    <dgm:cxn modelId="{BE24C094-CDAF-E64C-8846-749893546FF4}" type="presParOf" srcId="{2DD4D978-ABC8-9242-A40A-5169BA3004A7}" destId="{533A6267-5438-D343-8C6E-EC60A9CE9FE3}" srcOrd="0" destOrd="0" presId="urn:microsoft.com/office/officeart/2009/3/layout/StepUpProcess"/>
    <dgm:cxn modelId="{7B6B0E1A-4F43-7240-B119-74A0FE447A23}" type="presParOf" srcId="{2DD4D978-ABC8-9242-A40A-5169BA3004A7}" destId="{988340D6-E563-8A42-943A-44683C6AB05F}" srcOrd="1" destOrd="0" presId="urn:microsoft.com/office/officeart/2009/3/layout/StepUpProcess"/>
    <dgm:cxn modelId="{D49A5D58-332F-9749-8427-4FCA13C0DC3C}" type="presParOf" srcId="{2DD4D978-ABC8-9242-A40A-5169BA3004A7}" destId="{CCF41276-DFDA-7A49-8E41-76B43400A67C}" srcOrd="2" destOrd="0" presId="urn:microsoft.com/office/officeart/2009/3/layout/StepUpProcess"/>
    <dgm:cxn modelId="{074F37DF-66E6-DE4F-BC1F-6E74F54DB318}" type="presParOf" srcId="{F2693D43-D3DB-A243-9755-D9C942BD3122}" destId="{DF91F9BF-2F0B-9E40-8B2D-D5DDDACDB1B5}" srcOrd="3" destOrd="0" presId="urn:microsoft.com/office/officeart/2009/3/layout/StepUpProcess"/>
    <dgm:cxn modelId="{50C1CC76-915A-5444-A8F0-3254E8713D54}" type="presParOf" srcId="{DF91F9BF-2F0B-9E40-8B2D-D5DDDACDB1B5}" destId="{AECA6D32-36B4-EB42-9793-D8D27795E4EE}" srcOrd="0" destOrd="0" presId="urn:microsoft.com/office/officeart/2009/3/layout/StepUpProcess"/>
    <dgm:cxn modelId="{C05037BA-6FFA-5344-B0B8-9EF64E4557AE}" type="presParOf" srcId="{F2693D43-D3DB-A243-9755-D9C942BD3122}" destId="{67D64CC1-A49C-6E42-835E-5EB274BD001A}" srcOrd="4" destOrd="0" presId="urn:microsoft.com/office/officeart/2009/3/layout/StepUpProcess"/>
    <dgm:cxn modelId="{7BE39C33-BEAB-E94C-B159-517CE312394F}" type="presParOf" srcId="{67D64CC1-A49C-6E42-835E-5EB274BD001A}" destId="{62E759C3-0E96-5A44-86E8-768A780E5E63}" srcOrd="0" destOrd="0" presId="urn:microsoft.com/office/officeart/2009/3/layout/StepUpProcess"/>
    <dgm:cxn modelId="{B780E1CA-5FEF-654D-A5ED-0A6761404F08}" type="presParOf" srcId="{67D64CC1-A49C-6E42-835E-5EB274BD001A}" destId="{8A61FC9B-BBA3-014B-ABDC-7980FB533974}" srcOrd="1" destOrd="0" presId="urn:microsoft.com/office/officeart/2009/3/layout/StepUpProcess"/>
    <dgm:cxn modelId="{B18BF466-5CC1-034F-A889-3151B19F705B}" type="presParOf" srcId="{67D64CC1-A49C-6E42-835E-5EB274BD001A}" destId="{03BE56CD-6A48-5146-947F-B9F2C75C32A5}" srcOrd="2" destOrd="0" presId="urn:microsoft.com/office/officeart/2009/3/layout/StepUpProcess"/>
    <dgm:cxn modelId="{062E89E4-37DC-7F48-B314-62A767C67217}" type="presParOf" srcId="{F2693D43-D3DB-A243-9755-D9C942BD3122}" destId="{00CADF9D-659C-844C-97E4-A7044822AB10}" srcOrd="5" destOrd="0" presId="urn:microsoft.com/office/officeart/2009/3/layout/StepUpProcess"/>
    <dgm:cxn modelId="{CA0838D4-2324-9B49-AD58-431B67FCBEE4}" type="presParOf" srcId="{00CADF9D-659C-844C-97E4-A7044822AB10}" destId="{DD1BF15B-5F54-164C-876B-B96A9BB58C5C}" srcOrd="0" destOrd="0" presId="urn:microsoft.com/office/officeart/2009/3/layout/StepUpProcess"/>
    <dgm:cxn modelId="{71BAA094-50B1-6E4D-A02F-EC937CB63CA1}" type="presParOf" srcId="{F2693D43-D3DB-A243-9755-D9C942BD3122}" destId="{00349D66-1923-614C-8630-B0E82D4EDA38}" srcOrd="6" destOrd="0" presId="urn:microsoft.com/office/officeart/2009/3/layout/StepUpProcess"/>
    <dgm:cxn modelId="{4A1888D1-7764-034D-9082-CD6C2D5AB6EC}" type="presParOf" srcId="{00349D66-1923-614C-8630-B0E82D4EDA38}" destId="{00F470AA-132D-A74D-B949-80F6E5B3B0A5}" srcOrd="0" destOrd="0" presId="urn:microsoft.com/office/officeart/2009/3/layout/StepUpProcess"/>
    <dgm:cxn modelId="{0FD54C68-A2C8-4945-8BEA-937294D6685C}" type="presParOf" srcId="{00349D66-1923-614C-8630-B0E82D4EDA38}" destId="{15957A34-037C-544D-9DCA-7704587F3FF9}"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29C987-FAB4-BA48-BC7F-4EDD68E9FB80}"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s-ES"/>
        </a:p>
      </dgm:t>
    </dgm:pt>
    <dgm:pt modelId="{FE4D60B6-36FC-1040-B022-E15982C652AC}">
      <dgm:prSet phldrT="[Texto]"/>
      <dgm:spPr/>
      <dgm:t>
        <a:bodyPr/>
        <a:lstStyle/>
        <a:p>
          <a:r>
            <a:rPr lang="es-ES" dirty="0"/>
            <a:t>Instrucción</a:t>
          </a:r>
        </a:p>
      </dgm:t>
    </dgm:pt>
    <dgm:pt modelId="{4CBE833E-C0F7-0945-95A9-D5719478987F}" type="parTrans" cxnId="{B47E4659-65D3-4D44-A1B6-795065512F70}">
      <dgm:prSet/>
      <dgm:spPr/>
      <dgm:t>
        <a:bodyPr/>
        <a:lstStyle/>
        <a:p>
          <a:endParaRPr lang="es-ES"/>
        </a:p>
      </dgm:t>
    </dgm:pt>
    <dgm:pt modelId="{5BD0FB1D-F2B3-F24A-A9F5-30B15B78E700}" type="sibTrans" cxnId="{B47E4659-65D3-4D44-A1B6-795065512F70}">
      <dgm:prSet/>
      <dgm:spPr/>
      <dgm:t>
        <a:bodyPr/>
        <a:lstStyle/>
        <a:p>
          <a:endParaRPr lang="es-ES"/>
        </a:p>
      </dgm:t>
    </dgm:pt>
    <dgm:pt modelId="{B92DD017-CF42-9C47-952C-7DB96FC043BB}">
      <dgm:prSet phldrT="[Texto]"/>
      <dgm:spPr/>
      <dgm:t>
        <a:bodyPr/>
        <a:lstStyle/>
        <a:p>
          <a:r>
            <a:rPr lang="es-ES" dirty="0"/>
            <a:t>Contexto</a:t>
          </a:r>
        </a:p>
      </dgm:t>
    </dgm:pt>
    <dgm:pt modelId="{7A9C4C0F-D09C-464E-96D8-8E6719FB0E48}" type="parTrans" cxnId="{3EFE478A-2A18-0343-B634-59194DFD0307}">
      <dgm:prSet/>
      <dgm:spPr/>
      <dgm:t>
        <a:bodyPr/>
        <a:lstStyle/>
        <a:p>
          <a:endParaRPr lang="es-ES"/>
        </a:p>
      </dgm:t>
    </dgm:pt>
    <dgm:pt modelId="{B570FF2D-4A3B-A349-9F29-EB396F182EE4}" type="sibTrans" cxnId="{3EFE478A-2A18-0343-B634-59194DFD0307}">
      <dgm:prSet/>
      <dgm:spPr/>
      <dgm:t>
        <a:bodyPr/>
        <a:lstStyle/>
        <a:p>
          <a:endParaRPr lang="es-ES"/>
        </a:p>
      </dgm:t>
    </dgm:pt>
    <dgm:pt modelId="{F8CB93BB-C428-4A4A-9D71-B805C31C598E}">
      <dgm:prSet phldrT="[Texto]"/>
      <dgm:spPr/>
      <dgm:t>
        <a:bodyPr/>
        <a:lstStyle/>
        <a:p>
          <a:r>
            <a:rPr lang="es-ES" dirty="0"/>
            <a:t>Inputs</a:t>
          </a:r>
        </a:p>
      </dgm:t>
    </dgm:pt>
    <dgm:pt modelId="{04634E04-FFED-6043-8A3B-B732272D8AF1}" type="parTrans" cxnId="{8C2FBC8B-F770-2643-9871-D8D12634DF99}">
      <dgm:prSet/>
      <dgm:spPr/>
      <dgm:t>
        <a:bodyPr/>
        <a:lstStyle/>
        <a:p>
          <a:endParaRPr lang="es-ES"/>
        </a:p>
      </dgm:t>
    </dgm:pt>
    <dgm:pt modelId="{112942EA-7E73-B344-BFA1-E41BD787A279}" type="sibTrans" cxnId="{8C2FBC8B-F770-2643-9871-D8D12634DF99}">
      <dgm:prSet/>
      <dgm:spPr/>
      <dgm:t>
        <a:bodyPr/>
        <a:lstStyle/>
        <a:p>
          <a:endParaRPr lang="es-ES"/>
        </a:p>
      </dgm:t>
    </dgm:pt>
    <dgm:pt modelId="{1BE1B1FF-3E4C-3F46-BA19-41E63C742093}">
      <dgm:prSet phldrT="[Texto]"/>
      <dgm:spPr/>
      <dgm:t>
        <a:bodyPr/>
        <a:lstStyle/>
        <a:p>
          <a:r>
            <a:rPr lang="es-ES" dirty="0"/>
            <a:t>Outputs</a:t>
          </a:r>
        </a:p>
      </dgm:t>
    </dgm:pt>
    <dgm:pt modelId="{ADC81BFF-11E6-D04B-BFC3-EE7D5778B132}" type="parTrans" cxnId="{2D2A6D52-72AF-644F-9839-78082B1F43D0}">
      <dgm:prSet/>
      <dgm:spPr/>
      <dgm:t>
        <a:bodyPr/>
        <a:lstStyle/>
        <a:p>
          <a:endParaRPr lang="es-ES"/>
        </a:p>
      </dgm:t>
    </dgm:pt>
    <dgm:pt modelId="{67A0AE0C-AB12-CA4C-80C8-54FC4DCC02BA}" type="sibTrans" cxnId="{2D2A6D52-72AF-644F-9839-78082B1F43D0}">
      <dgm:prSet/>
      <dgm:spPr/>
      <dgm:t>
        <a:bodyPr/>
        <a:lstStyle/>
        <a:p>
          <a:endParaRPr lang="es-ES"/>
        </a:p>
      </dgm:t>
    </dgm:pt>
    <dgm:pt modelId="{315BCACB-7E14-9940-A5AA-457BDE6DE6A6}" type="pres">
      <dgm:prSet presAssocID="{D329C987-FAB4-BA48-BC7F-4EDD68E9FB80}" presName="matrix" presStyleCnt="0">
        <dgm:presLayoutVars>
          <dgm:chMax val="1"/>
          <dgm:dir/>
          <dgm:resizeHandles val="exact"/>
        </dgm:presLayoutVars>
      </dgm:prSet>
      <dgm:spPr/>
    </dgm:pt>
    <dgm:pt modelId="{D04D5FE7-57A1-1C4D-98CC-52E34F9345C9}" type="pres">
      <dgm:prSet presAssocID="{D329C987-FAB4-BA48-BC7F-4EDD68E9FB80}" presName="diamond" presStyleLbl="bgShp" presStyleIdx="0" presStyleCnt="1"/>
      <dgm:spPr/>
    </dgm:pt>
    <dgm:pt modelId="{74B9A2CF-D64F-B845-82CA-C23196F56385}" type="pres">
      <dgm:prSet presAssocID="{D329C987-FAB4-BA48-BC7F-4EDD68E9FB80}" presName="quad1" presStyleLbl="node1" presStyleIdx="0" presStyleCnt="4">
        <dgm:presLayoutVars>
          <dgm:chMax val="0"/>
          <dgm:chPref val="0"/>
          <dgm:bulletEnabled val="1"/>
        </dgm:presLayoutVars>
      </dgm:prSet>
      <dgm:spPr/>
    </dgm:pt>
    <dgm:pt modelId="{E43EDB7F-2218-264E-853C-6B1F1D043A1B}" type="pres">
      <dgm:prSet presAssocID="{D329C987-FAB4-BA48-BC7F-4EDD68E9FB80}" presName="quad2" presStyleLbl="node1" presStyleIdx="1" presStyleCnt="4">
        <dgm:presLayoutVars>
          <dgm:chMax val="0"/>
          <dgm:chPref val="0"/>
          <dgm:bulletEnabled val="1"/>
        </dgm:presLayoutVars>
      </dgm:prSet>
      <dgm:spPr/>
    </dgm:pt>
    <dgm:pt modelId="{DCBCD5CD-CD79-7C4D-8E3D-7022FEE50DD9}" type="pres">
      <dgm:prSet presAssocID="{D329C987-FAB4-BA48-BC7F-4EDD68E9FB80}" presName="quad3" presStyleLbl="node1" presStyleIdx="2" presStyleCnt="4">
        <dgm:presLayoutVars>
          <dgm:chMax val="0"/>
          <dgm:chPref val="0"/>
          <dgm:bulletEnabled val="1"/>
        </dgm:presLayoutVars>
      </dgm:prSet>
      <dgm:spPr/>
    </dgm:pt>
    <dgm:pt modelId="{506F404C-C11C-5B44-A94A-CA2A23C0DDE5}" type="pres">
      <dgm:prSet presAssocID="{D329C987-FAB4-BA48-BC7F-4EDD68E9FB80}" presName="quad4" presStyleLbl="node1" presStyleIdx="3" presStyleCnt="4">
        <dgm:presLayoutVars>
          <dgm:chMax val="0"/>
          <dgm:chPref val="0"/>
          <dgm:bulletEnabled val="1"/>
        </dgm:presLayoutVars>
      </dgm:prSet>
      <dgm:spPr/>
    </dgm:pt>
  </dgm:ptLst>
  <dgm:cxnLst>
    <dgm:cxn modelId="{3EFEEB09-EDBF-024F-9940-C2FB9A665BBA}" type="presOf" srcId="{1BE1B1FF-3E4C-3F46-BA19-41E63C742093}" destId="{506F404C-C11C-5B44-A94A-CA2A23C0DDE5}" srcOrd="0" destOrd="0" presId="urn:microsoft.com/office/officeart/2005/8/layout/matrix3"/>
    <dgm:cxn modelId="{13FC5D1C-1B16-FC47-8C46-DAD7E41A2AF5}" type="presOf" srcId="{FE4D60B6-36FC-1040-B022-E15982C652AC}" destId="{74B9A2CF-D64F-B845-82CA-C23196F56385}" srcOrd="0" destOrd="0" presId="urn:microsoft.com/office/officeart/2005/8/layout/matrix3"/>
    <dgm:cxn modelId="{AE35083D-E59B-FC46-BAF0-65A1ECF438FF}" type="presOf" srcId="{B92DD017-CF42-9C47-952C-7DB96FC043BB}" destId="{E43EDB7F-2218-264E-853C-6B1F1D043A1B}" srcOrd="0" destOrd="0" presId="urn:microsoft.com/office/officeart/2005/8/layout/matrix3"/>
    <dgm:cxn modelId="{2D2A6D52-72AF-644F-9839-78082B1F43D0}" srcId="{D329C987-FAB4-BA48-BC7F-4EDD68E9FB80}" destId="{1BE1B1FF-3E4C-3F46-BA19-41E63C742093}" srcOrd="3" destOrd="0" parTransId="{ADC81BFF-11E6-D04B-BFC3-EE7D5778B132}" sibTransId="{67A0AE0C-AB12-CA4C-80C8-54FC4DCC02BA}"/>
    <dgm:cxn modelId="{B47E4659-65D3-4D44-A1B6-795065512F70}" srcId="{D329C987-FAB4-BA48-BC7F-4EDD68E9FB80}" destId="{FE4D60B6-36FC-1040-B022-E15982C652AC}" srcOrd="0" destOrd="0" parTransId="{4CBE833E-C0F7-0945-95A9-D5719478987F}" sibTransId="{5BD0FB1D-F2B3-F24A-A9F5-30B15B78E700}"/>
    <dgm:cxn modelId="{3EFE478A-2A18-0343-B634-59194DFD0307}" srcId="{D329C987-FAB4-BA48-BC7F-4EDD68E9FB80}" destId="{B92DD017-CF42-9C47-952C-7DB96FC043BB}" srcOrd="1" destOrd="0" parTransId="{7A9C4C0F-D09C-464E-96D8-8E6719FB0E48}" sibTransId="{B570FF2D-4A3B-A349-9F29-EB396F182EE4}"/>
    <dgm:cxn modelId="{8C2FBC8B-F770-2643-9871-D8D12634DF99}" srcId="{D329C987-FAB4-BA48-BC7F-4EDD68E9FB80}" destId="{F8CB93BB-C428-4A4A-9D71-B805C31C598E}" srcOrd="2" destOrd="0" parTransId="{04634E04-FFED-6043-8A3B-B732272D8AF1}" sibTransId="{112942EA-7E73-B344-BFA1-E41BD787A279}"/>
    <dgm:cxn modelId="{24B76493-D402-614E-BDBE-A2BCBE447EF8}" type="presOf" srcId="{F8CB93BB-C428-4A4A-9D71-B805C31C598E}" destId="{DCBCD5CD-CD79-7C4D-8E3D-7022FEE50DD9}" srcOrd="0" destOrd="0" presId="urn:microsoft.com/office/officeart/2005/8/layout/matrix3"/>
    <dgm:cxn modelId="{A12D7DE6-0704-A14D-9275-3C1B99F7E544}" type="presOf" srcId="{D329C987-FAB4-BA48-BC7F-4EDD68E9FB80}" destId="{315BCACB-7E14-9940-A5AA-457BDE6DE6A6}" srcOrd="0" destOrd="0" presId="urn:microsoft.com/office/officeart/2005/8/layout/matrix3"/>
    <dgm:cxn modelId="{220F6F50-5985-0345-BB8C-AC3E71DD1E3B}" type="presParOf" srcId="{315BCACB-7E14-9940-A5AA-457BDE6DE6A6}" destId="{D04D5FE7-57A1-1C4D-98CC-52E34F9345C9}" srcOrd="0" destOrd="0" presId="urn:microsoft.com/office/officeart/2005/8/layout/matrix3"/>
    <dgm:cxn modelId="{C0BAC736-BE2D-3A4F-9E61-26539392BF22}" type="presParOf" srcId="{315BCACB-7E14-9940-A5AA-457BDE6DE6A6}" destId="{74B9A2CF-D64F-B845-82CA-C23196F56385}" srcOrd="1" destOrd="0" presId="urn:microsoft.com/office/officeart/2005/8/layout/matrix3"/>
    <dgm:cxn modelId="{381988CA-02A9-7C42-8E22-B81C1AA3A064}" type="presParOf" srcId="{315BCACB-7E14-9940-A5AA-457BDE6DE6A6}" destId="{E43EDB7F-2218-264E-853C-6B1F1D043A1B}" srcOrd="2" destOrd="0" presId="urn:microsoft.com/office/officeart/2005/8/layout/matrix3"/>
    <dgm:cxn modelId="{E5C1202D-CB6E-CC43-9CEA-A23248EE8B35}" type="presParOf" srcId="{315BCACB-7E14-9940-A5AA-457BDE6DE6A6}" destId="{DCBCD5CD-CD79-7C4D-8E3D-7022FEE50DD9}" srcOrd="3" destOrd="0" presId="urn:microsoft.com/office/officeart/2005/8/layout/matrix3"/>
    <dgm:cxn modelId="{ADD1F465-5BB2-2B48-B45A-FAE7B4BAA837}" type="presParOf" srcId="{315BCACB-7E14-9940-A5AA-457BDE6DE6A6}" destId="{506F404C-C11C-5B44-A94A-CA2A23C0DDE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329C987-FAB4-BA48-BC7F-4EDD68E9FB80}" type="doc">
      <dgm:prSet loTypeId="urn:microsoft.com/office/officeart/2005/8/layout/matrix3" loCatId="" qsTypeId="urn:microsoft.com/office/officeart/2005/8/quickstyle/simple1" qsCatId="simple" csTypeId="urn:microsoft.com/office/officeart/2005/8/colors/accent1_2" csCatId="accent1" phldr="1"/>
      <dgm:spPr/>
      <dgm:t>
        <a:bodyPr/>
        <a:lstStyle/>
        <a:p>
          <a:endParaRPr lang="es-ES"/>
        </a:p>
      </dgm:t>
    </dgm:pt>
    <dgm:pt modelId="{FE4D60B6-36FC-1040-B022-E15982C652AC}">
      <dgm:prSet phldrT="[Texto]"/>
      <dgm:spPr/>
      <dgm:t>
        <a:bodyPr/>
        <a:lstStyle/>
        <a:p>
          <a:r>
            <a:rPr lang="es-ES" dirty="0"/>
            <a:t>Instrucción</a:t>
          </a:r>
        </a:p>
      </dgm:t>
    </dgm:pt>
    <dgm:pt modelId="{4CBE833E-C0F7-0945-95A9-D5719478987F}" type="parTrans" cxnId="{B47E4659-65D3-4D44-A1B6-795065512F70}">
      <dgm:prSet/>
      <dgm:spPr/>
      <dgm:t>
        <a:bodyPr/>
        <a:lstStyle/>
        <a:p>
          <a:endParaRPr lang="es-ES"/>
        </a:p>
      </dgm:t>
    </dgm:pt>
    <dgm:pt modelId="{5BD0FB1D-F2B3-F24A-A9F5-30B15B78E700}" type="sibTrans" cxnId="{B47E4659-65D3-4D44-A1B6-795065512F70}">
      <dgm:prSet/>
      <dgm:spPr/>
      <dgm:t>
        <a:bodyPr/>
        <a:lstStyle/>
        <a:p>
          <a:endParaRPr lang="es-ES"/>
        </a:p>
      </dgm:t>
    </dgm:pt>
    <dgm:pt modelId="{B92DD017-CF42-9C47-952C-7DB96FC043BB}">
      <dgm:prSet phldrT="[Texto]"/>
      <dgm:spPr/>
      <dgm:t>
        <a:bodyPr/>
        <a:lstStyle/>
        <a:p>
          <a:r>
            <a:rPr lang="es-ES" dirty="0"/>
            <a:t>Contexto</a:t>
          </a:r>
        </a:p>
      </dgm:t>
    </dgm:pt>
    <dgm:pt modelId="{7A9C4C0F-D09C-464E-96D8-8E6719FB0E48}" type="parTrans" cxnId="{3EFE478A-2A18-0343-B634-59194DFD0307}">
      <dgm:prSet/>
      <dgm:spPr/>
      <dgm:t>
        <a:bodyPr/>
        <a:lstStyle/>
        <a:p>
          <a:endParaRPr lang="es-ES"/>
        </a:p>
      </dgm:t>
    </dgm:pt>
    <dgm:pt modelId="{B570FF2D-4A3B-A349-9F29-EB396F182EE4}" type="sibTrans" cxnId="{3EFE478A-2A18-0343-B634-59194DFD0307}">
      <dgm:prSet/>
      <dgm:spPr/>
      <dgm:t>
        <a:bodyPr/>
        <a:lstStyle/>
        <a:p>
          <a:endParaRPr lang="es-ES"/>
        </a:p>
      </dgm:t>
    </dgm:pt>
    <dgm:pt modelId="{F8CB93BB-C428-4A4A-9D71-B805C31C598E}">
      <dgm:prSet phldrT="[Texto]"/>
      <dgm:spPr/>
      <dgm:t>
        <a:bodyPr/>
        <a:lstStyle/>
        <a:p>
          <a:r>
            <a:rPr lang="es-ES" dirty="0"/>
            <a:t>Inputs</a:t>
          </a:r>
        </a:p>
      </dgm:t>
    </dgm:pt>
    <dgm:pt modelId="{04634E04-FFED-6043-8A3B-B732272D8AF1}" type="parTrans" cxnId="{8C2FBC8B-F770-2643-9871-D8D12634DF99}">
      <dgm:prSet/>
      <dgm:spPr/>
      <dgm:t>
        <a:bodyPr/>
        <a:lstStyle/>
        <a:p>
          <a:endParaRPr lang="es-ES"/>
        </a:p>
      </dgm:t>
    </dgm:pt>
    <dgm:pt modelId="{112942EA-7E73-B344-BFA1-E41BD787A279}" type="sibTrans" cxnId="{8C2FBC8B-F770-2643-9871-D8D12634DF99}">
      <dgm:prSet/>
      <dgm:spPr/>
      <dgm:t>
        <a:bodyPr/>
        <a:lstStyle/>
        <a:p>
          <a:endParaRPr lang="es-ES"/>
        </a:p>
      </dgm:t>
    </dgm:pt>
    <dgm:pt modelId="{1BE1B1FF-3E4C-3F46-BA19-41E63C742093}">
      <dgm:prSet phldrT="[Texto]"/>
      <dgm:spPr/>
      <dgm:t>
        <a:bodyPr/>
        <a:lstStyle/>
        <a:p>
          <a:r>
            <a:rPr lang="es-ES" dirty="0"/>
            <a:t>Outputs</a:t>
          </a:r>
        </a:p>
      </dgm:t>
    </dgm:pt>
    <dgm:pt modelId="{ADC81BFF-11E6-D04B-BFC3-EE7D5778B132}" type="parTrans" cxnId="{2D2A6D52-72AF-644F-9839-78082B1F43D0}">
      <dgm:prSet/>
      <dgm:spPr/>
      <dgm:t>
        <a:bodyPr/>
        <a:lstStyle/>
        <a:p>
          <a:endParaRPr lang="es-ES"/>
        </a:p>
      </dgm:t>
    </dgm:pt>
    <dgm:pt modelId="{67A0AE0C-AB12-CA4C-80C8-54FC4DCC02BA}" type="sibTrans" cxnId="{2D2A6D52-72AF-644F-9839-78082B1F43D0}">
      <dgm:prSet/>
      <dgm:spPr/>
      <dgm:t>
        <a:bodyPr/>
        <a:lstStyle/>
        <a:p>
          <a:endParaRPr lang="es-ES"/>
        </a:p>
      </dgm:t>
    </dgm:pt>
    <dgm:pt modelId="{315BCACB-7E14-9940-A5AA-457BDE6DE6A6}" type="pres">
      <dgm:prSet presAssocID="{D329C987-FAB4-BA48-BC7F-4EDD68E9FB80}" presName="matrix" presStyleCnt="0">
        <dgm:presLayoutVars>
          <dgm:chMax val="1"/>
          <dgm:dir/>
          <dgm:resizeHandles val="exact"/>
        </dgm:presLayoutVars>
      </dgm:prSet>
      <dgm:spPr/>
    </dgm:pt>
    <dgm:pt modelId="{D04D5FE7-57A1-1C4D-98CC-52E34F9345C9}" type="pres">
      <dgm:prSet presAssocID="{D329C987-FAB4-BA48-BC7F-4EDD68E9FB80}" presName="diamond" presStyleLbl="bgShp" presStyleIdx="0" presStyleCnt="1"/>
      <dgm:spPr/>
    </dgm:pt>
    <dgm:pt modelId="{74B9A2CF-D64F-B845-82CA-C23196F56385}" type="pres">
      <dgm:prSet presAssocID="{D329C987-FAB4-BA48-BC7F-4EDD68E9FB80}" presName="quad1" presStyleLbl="node1" presStyleIdx="0" presStyleCnt="4">
        <dgm:presLayoutVars>
          <dgm:chMax val="0"/>
          <dgm:chPref val="0"/>
          <dgm:bulletEnabled val="1"/>
        </dgm:presLayoutVars>
      </dgm:prSet>
      <dgm:spPr/>
    </dgm:pt>
    <dgm:pt modelId="{E43EDB7F-2218-264E-853C-6B1F1D043A1B}" type="pres">
      <dgm:prSet presAssocID="{D329C987-FAB4-BA48-BC7F-4EDD68E9FB80}" presName="quad2" presStyleLbl="node1" presStyleIdx="1" presStyleCnt="4">
        <dgm:presLayoutVars>
          <dgm:chMax val="0"/>
          <dgm:chPref val="0"/>
          <dgm:bulletEnabled val="1"/>
        </dgm:presLayoutVars>
      </dgm:prSet>
      <dgm:spPr/>
    </dgm:pt>
    <dgm:pt modelId="{DCBCD5CD-CD79-7C4D-8E3D-7022FEE50DD9}" type="pres">
      <dgm:prSet presAssocID="{D329C987-FAB4-BA48-BC7F-4EDD68E9FB80}" presName="quad3" presStyleLbl="node1" presStyleIdx="2" presStyleCnt="4">
        <dgm:presLayoutVars>
          <dgm:chMax val="0"/>
          <dgm:chPref val="0"/>
          <dgm:bulletEnabled val="1"/>
        </dgm:presLayoutVars>
      </dgm:prSet>
      <dgm:spPr/>
    </dgm:pt>
    <dgm:pt modelId="{506F404C-C11C-5B44-A94A-CA2A23C0DDE5}" type="pres">
      <dgm:prSet presAssocID="{D329C987-FAB4-BA48-BC7F-4EDD68E9FB80}" presName="quad4" presStyleLbl="node1" presStyleIdx="3" presStyleCnt="4">
        <dgm:presLayoutVars>
          <dgm:chMax val="0"/>
          <dgm:chPref val="0"/>
          <dgm:bulletEnabled val="1"/>
        </dgm:presLayoutVars>
      </dgm:prSet>
      <dgm:spPr/>
    </dgm:pt>
  </dgm:ptLst>
  <dgm:cxnLst>
    <dgm:cxn modelId="{3EFEEB09-EDBF-024F-9940-C2FB9A665BBA}" type="presOf" srcId="{1BE1B1FF-3E4C-3F46-BA19-41E63C742093}" destId="{506F404C-C11C-5B44-A94A-CA2A23C0DDE5}" srcOrd="0" destOrd="0" presId="urn:microsoft.com/office/officeart/2005/8/layout/matrix3"/>
    <dgm:cxn modelId="{13FC5D1C-1B16-FC47-8C46-DAD7E41A2AF5}" type="presOf" srcId="{FE4D60B6-36FC-1040-B022-E15982C652AC}" destId="{74B9A2CF-D64F-B845-82CA-C23196F56385}" srcOrd="0" destOrd="0" presId="urn:microsoft.com/office/officeart/2005/8/layout/matrix3"/>
    <dgm:cxn modelId="{AE35083D-E59B-FC46-BAF0-65A1ECF438FF}" type="presOf" srcId="{B92DD017-CF42-9C47-952C-7DB96FC043BB}" destId="{E43EDB7F-2218-264E-853C-6B1F1D043A1B}" srcOrd="0" destOrd="0" presId="urn:microsoft.com/office/officeart/2005/8/layout/matrix3"/>
    <dgm:cxn modelId="{2D2A6D52-72AF-644F-9839-78082B1F43D0}" srcId="{D329C987-FAB4-BA48-BC7F-4EDD68E9FB80}" destId="{1BE1B1FF-3E4C-3F46-BA19-41E63C742093}" srcOrd="3" destOrd="0" parTransId="{ADC81BFF-11E6-D04B-BFC3-EE7D5778B132}" sibTransId="{67A0AE0C-AB12-CA4C-80C8-54FC4DCC02BA}"/>
    <dgm:cxn modelId="{B47E4659-65D3-4D44-A1B6-795065512F70}" srcId="{D329C987-FAB4-BA48-BC7F-4EDD68E9FB80}" destId="{FE4D60B6-36FC-1040-B022-E15982C652AC}" srcOrd="0" destOrd="0" parTransId="{4CBE833E-C0F7-0945-95A9-D5719478987F}" sibTransId="{5BD0FB1D-F2B3-F24A-A9F5-30B15B78E700}"/>
    <dgm:cxn modelId="{3EFE478A-2A18-0343-B634-59194DFD0307}" srcId="{D329C987-FAB4-BA48-BC7F-4EDD68E9FB80}" destId="{B92DD017-CF42-9C47-952C-7DB96FC043BB}" srcOrd="1" destOrd="0" parTransId="{7A9C4C0F-D09C-464E-96D8-8E6719FB0E48}" sibTransId="{B570FF2D-4A3B-A349-9F29-EB396F182EE4}"/>
    <dgm:cxn modelId="{8C2FBC8B-F770-2643-9871-D8D12634DF99}" srcId="{D329C987-FAB4-BA48-BC7F-4EDD68E9FB80}" destId="{F8CB93BB-C428-4A4A-9D71-B805C31C598E}" srcOrd="2" destOrd="0" parTransId="{04634E04-FFED-6043-8A3B-B732272D8AF1}" sibTransId="{112942EA-7E73-B344-BFA1-E41BD787A279}"/>
    <dgm:cxn modelId="{24B76493-D402-614E-BDBE-A2BCBE447EF8}" type="presOf" srcId="{F8CB93BB-C428-4A4A-9D71-B805C31C598E}" destId="{DCBCD5CD-CD79-7C4D-8E3D-7022FEE50DD9}" srcOrd="0" destOrd="0" presId="urn:microsoft.com/office/officeart/2005/8/layout/matrix3"/>
    <dgm:cxn modelId="{A12D7DE6-0704-A14D-9275-3C1B99F7E544}" type="presOf" srcId="{D329C987-FAB4-BA48-BC7F-4EDD68E9FB80}" destId="{315BCACB-7E14-9940-A5AA-457BDE6DE6A6}" srcOrd="0" destOrd="0" presId="urn:microsoft.com/office/officeart/2005/8/layout/matrix3"/>
    <dgm:cxn modelId="{220F6F50-5985-0345-BB8C-AC3E71DD1E3B}" type="presParOf" srcId="{315BCACB-7E14-9940-A5AA-457BDE6DE6A6}" destId="{D04D5FE7-57A1-1C4D-98CC-52E34F9345C9}" srcOrd="0" destOrd="0" presId="urn:microsoft.com/office/officeart/2005/8/layout/matrix3"/>
    <dgm:cxn modelId="{C0BAC736-BE2D-3A4F-9E61-26539392BF22}" type="presParOf" srcId="{315BCACB-7E14-9940-A5AA-457BDE6DE6A6}" destId="{74B9A2CF-D64F-B845-82CA-C23196F56385}" srcOrd="1" destOrd="0" presId="urn:microsoft.com/office/officeart/2005/8/layout/matrix3"/>
    <dgm:cxn modelId="{381988CA-02A9-7C42-8E22-B81C1AA3A064}" type="presParOf" srcId="{315BCACB-7E14-9940-A5AA-457BDE6DE6A6}" destId="{E43EDB7F-2218-264E-853C-6B1F1D043A1B}" srcOrd="2" destOrd="0" presId="urn:microsoft.com/office/officeart/2005/8/layout/matrix3"/>
    <dgm:cxn modelId="{E5C1202D-CB6E-CC43-9CEA-A23248EE8B35}" type="presParOf" srcId="{315BCACB-7E14-9940-A5AA-457BDE6DE6A6}" destId="{DCBCD5CD-CD79-7C4D-8E3D-7022FEE50DD9}" srcOrd="3" destOrd="0" presId="urn:microsoft.com/office/officeart/2005/8/layout/matrix3"/>
    <dgm:cxn modelId="{ADD1F465-5BB2-2B48-B45A-FAE7B4BAA837}" type="presParOf" srcId="{315BCACB-7E14-9940-A5AA-457BDE6DE6A6}" destId="{506F404C-C11C-5B44-A94A-CA2A23C0DDE5}"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64D03-0BA1-0649-8BE5-24390160A4D1}">
      <dsp:nvSpPr>
        <dsp:cNvPr id="0" name=""/>
        <dsp:cNvSpPr/>
      </dsp:nvSpPr>
      <dsp:spPr>
        <a:xfrm rot="4396374">
          <a:off x="964801" y="1082437"/>
          <a:ext cx="4695784" cy="3274724"/>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B9A9AF-D922-8144-913C-A03CAA468CF5}">
      <dsp:nvSpPr>
        <dsp:cNvPr id="0" name=""/>
        <dsp:cNvSpPr/>
      </dsp:nvSpPr>
      <dsp:spPr>
        <a:xfrm>
          <a:off x="2565292" y="1405592"/>
          <a:ext cx="118583" cy="118583"/>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8737B4-1FDE-9E4D-8E54-8619EF8C2976}">
      <dsp:nvSpPr>
        <dsp:cNvPr id="0" name=""/>
        <dsp:cNvSpPr/>
      </dsp:nvSpPr>
      <dsp:spPr>
        <a:xfrm>
          <a:off x="3234852" y="1919634"/>
          <a:ext cx="118583" cy="118583"/>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74A889-0B41-7043-839F-98BE04188933}">
      <dsp:nvSpPr>
        <dsp:cNvPr id="0" name=""/>
        <dsp:cNvSpPr/>
      </dsp:nvSpPr>
      <dsp:spPr>
        <a:xfrm>
          <a:off x="3836798" y="2521254"/>
          <a:ext cx="118583" cy="118583"/>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8F7225-312A-FC4D-AEB7-72835D86D2FB}">
      <dsp:nvSpPr>
        <dsp:cNvPr id="0" name=""/>
        <dsp:cNvSpPr/>
      </dsp:nvSpPr>
      <dsp:spPr>
        <a:xfrm>
          <a:off x="650009" y="0"/>
          <a:ext cx="2213916"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b" anchorCtr="0">
          <a:noAutofit/>
        </a:bodyPr>
        <a:lstStyle/>
        <a:p>
          <a:pPr marL="0" lvl="0" indent="0" algn="ctr" defTabSz="755650">
            <a:lnSpc>
              <a:spcPct val="90000"/>
            </a:lnSpc>
            <a:spcBef>
              <a:spcPct val="0"/>
            </a:spcBef>
            <a:spcAft>
              <a:spcPct val="35000"/>
            </a:spcAft>
            <a:buNone/>
          </a:pPr>
          <a:r>
            <a:rPr lang="es-ES" sz="1700" kern="1200" dirty="0"/>
            <a:t>Estudiante Ingeniería de Sistemas IX Semestre</a:t>
          </a:r>
        </a:p>
      </dsp:txBody>
      <dsp:txXfrm>
        <a:off x="650009" y="0"/>
        <a:ext cx="2213916" cy="870335"/>
      </dsp:txXfrm>
    </dsp:sp>
    <dsp:sp modelId="{E0924CE7-1729-7E44-ACFE-985340D3F555}">
      <dsp:nvSpPr>
        <dsp:cNvPr id="0" name=""/>
        <dsp:cNvSpPr/>
      </dsp:nvSpPr>
      <dsp:spPr>
        <a:xfrm>
          <a:off x="3342611" y="1029716"/>
          <a:ext cx="3290957"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es-ES" sz="1700" kern="1200" dirty="0"/>
            <a:t>Google WTM </a:t>
          </a:r>
          <a:r>
            <a:rPr lang="es-ES" sz="1700" kern="1200" dirty="0" err="1"/>
            <a:t>Ambassador</a:t>
          </a:r>
          <a:r>
            <a:rPr lang="es-ES" sz="1700" kern="1200" dirty="0"/>
            <a:t> </a:t>
          </a:r>
        </a:p>
        <a:p>
          <a:pPr marL="0" lvl="0" indent="0" algn="l" defTabSz="755650">
            <a:lnSpc>
              <a:spcPct val="90000"/>
            </a:lnSpc>
            <a:spcBef>
              <a:spcPct val="0"/>
            </a:spcBef>
            <a:spcAft>
              <a:spcPct val="35000"/>
            </a:spcAft>
            <a:buNone/>
          </a:pPr>
          <a:r>
            <a:rPr lang="es-ES" sz="1700" kern="1200" dirty="0"/>
            <a:t>2022</a:t>
          </a:r>
        </a:p>
      </dsp:txBody>
      <dsp:txXfrm>
        <a:off x="3342611" y="1029716"/>
        <a:ext cx="3290957" cy="870335"/>
      </dsp:txXfrm>
    </dsp:sp>
    <dsp:sp modelId="{9D7A535C-22DF-CA4F-9960-F4B01E956350}">
      <dsp:nvSpPr>
        <dsp:cNvPr id="0" name=""/>
        <dsp:cNvSpPr/>
      </dsp:nvSpPr>
      <dsp:spPr>
        <a:xfrm>
          <a:off x="650009" y="1543758"/>
          <a:ext cx="2213916"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r>
            <a:rPr lang="es-ES" sz="1700" kern="1200" dirty="0"/>
            <a:t>GitHub </a:t>
          </a:r>
          <a:r>
            <a:rPr lang="es-ES" sz="1700" kern="1200" dirty="0" err="1"/>
            <a:t>Developer</a:t>
          </a:r>
          <a:r>
            <a:rPr lang="es-ES" sz="1700" kern="1200" dirty="0"/>
            <a:t> </a:t>
          </a:r>
          <a:r>
            <a:rPr lang="es-ES" sz="1700" kern="1200" dirty="0" err="1"/>
            <a:t>Program</a:t>
          </a:r>
          <a:r>
            <a:rPr lang="es-ES" sz="1700" kern="1200" dirty="0"/>
            <a:t> </a:t>
          </a:r>
          <a:r>
            <a:rPr lang="es-ES" sz="1700" kern="1200" dirty="0" err="1"/>
            <a:t>Member</a:t>
          </a:r>
          <a:endParaRPr lang="es-ES" sz="1700" kern="1200" dirty="0"/>
        </a:p>
        <a:p>
          <a:pPr marL="0" lvl="0" indent="0" algn="r" defTabSz="755650">
            <a:lnSpc>
              <a:spcPct val="90000"/>
            </a:lnSpc>
            <a:spcBef>
              <a:spcPct val="0"/>
            </a:spcBef>
            <a:spcAft>
              <a:spcPct val="35000"/>
            </a:spcAft>
            <a:buNone/>
          </a:pPr>
          <a:r>
            <a:rPr lang="es-ES" sz="1700" kern="1200" dirty="0"/>
            <a:t>2021</a:t>
          </a:r>
        </a:p>
      </dsp:txBody>
      <dsp:txXfrm>
        <a:off x="650009" y="1543758"/>
        <a:ext cx="2213916" cy="870335"/>
      </dsp:txXfrm>
    </dsp:sp>
    <dsp:sp modelId="{4A697417-3F4B-0F4F-9A80-DFE2AE54E5FC}">
      <dsp:nvSpPr>
        <dsp:cNvPr id="0" name=""/>
        <dsp:cNvSpPr/>
      </dsp:nvSpPr>
      <dsp:spPr>
        <a:xfrm>
          <a:off x="4272401" y="3183253"/>
          <a:ext cx="118583" cy="118583"/>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65537-B0DC-AA40-B532-B62074D78B72}">
      <dsp:nvSpPr>
        <dsp:cNvPr id="0" name=""/>
        <dsp:cNvSpPr/>
      </dsp:nvSpPr>
      <dsp:spPr>
        <a:xfrm>
          <a:off x="4419651" y="2145377"/>
          <a:ext cx="2213916"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l" defTabSz="755650">
            <a:lnSpc>
              <a:spcPct val="90000"/>
            </a:lnSpc>
            <a:spcBef>
              <a:spcPct val="0"/>
            </a:spcBef>
            <a:spcAft>
              <a:spcPct val="35000"/>
            </a:spcAft>
            <a:buNone/>
          </a:pPr>
          <a:r>
            <a:rPr lang="es-ES" sz="1700" kern="1200" dirty="0"/>
            <a:t>Ganadora 1mer Lugar </a:t>
          </a:r>
          <a:r>
            <a:rPr lang="es-ES" sz="1700" kern="1200" dirty="0" err="1"/>
            <a:t>Cybertech</a:t>
          </a:r>
          <a:r>
            <a:rPr lang="es-ES" sz="1700" kern="1200" dirty="0"/>
            <a:t> </a:t>
          </a:r>
          <a:r>
            <a:rPr lang="es-ES" sz="1700" kern="1200" dirty="0" err="1"/>
            <a:t>Woman</a:t>
          </a:r>
          <a:r>
            <a:rPr lang="es-ES" sz="1700" kern="1200" dirty="0"/>
            <a:t> 2023</a:t>
          </a:r>
        </a:p>
      </dsp:txBody>
      <dsp:txXfrm>
        <a:off x="4419651" y="2145377"/>
        <a:ext cx="2213916" cy="870335"/>
      </dsp:txXfrm>
    </dsp:sp>
    <dsp:sp modelId="{72B23B45-E37C-4E40-A990-DB42F64A017D}">
      <dsp:nvSpPr>
        <dsp:cNvPr id="0" name=""/>
        <dsp:cNvSpPr/>
      </dsp:nvSpPr>
      <dsp:spPr>
        <a:xfrm>
          <a:off x="650009" y="2807377"/>
          <a:ext cx="3290957"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r" defTabSz="755650">
            <a:lnSpc>
              <a:spcPct val="90000"/>
            </a:lnSpc>
            <a:spcBef>
              <a:spcPct val="0"/>
            </a:spcBef>
            <a:spcAft>
              <a:spcPct val="35000"/>
            </a:spcAft>
            <a:buNone/>
          </a:pPr>
          <a:r>
            <a:rPr lang="es-ES" sz="1700" kern="1200" dirty="0"/>
            <a:t>Autora </a:t>
          </a:r>
          <a:r>
            <a:rPr lang="es-ES" sz="1700" kern="1200" dirty="0" err="1"/>
            <a:t>Scopus</a:t>
          </a:r>
          <a:endParaRPr lang="es-ES" sz="1700" kern="1200" dirty="0"/>
        </a:p>
        <a:p>
          <a:pPr marL="0" lvl="0" indent="0" algn="r" defTabSz="755650">
            <a:lnSpc>
              <a:spcPct val="90000"/>
            </a:lnSpc>
            <a:spcBef>
              <a:spcPct val="0"/>
            </a:spcBef>
            <a:spcAft>
              <a:spcPct val="35000"/>
            </a:spcAft>
            <a:buNone/>
          </a:pPr>
          <a:r>
            <a:rPr lang="es-ES" sz="1700" kern="1200" dirty="0"/>
            <a:t>WITCOM 2023</a:t>
          </a:r>
        </a:p>
      </dsp:txBody>
      <dsp:txXfrm>
        <a:off x="650009" y="2807377"/>
        <a:ext cx="3290957" cy="870335"/>
      </dsp:txXfrm>
    </dsp:sp>
    <dsp:sp modelId="{F497A294-74BE-5A46-B248-73AE8699589E}">
      <dsp:nvSpPr>
        <dsp:cNvPr id="0" name=""/>
        <dsp:cNvSpPr/>
      </dsp:nvSpPr>
      <dsp:spPr>
        <a:xfrm>
          <a:off x="3641789" y="4569263"/>
          <a:ext cx="2991779" cy="870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t" anchorCtr="0">
          <a:noAutofit/>
        </a:bodyPr>
        <a:lstStyle/>
        <a:p>
          <a:pPr marL="0" lvl="0" indent="0" algn="ctr" defTabSz="755650">
            <a:lnSpc>
              <a:spcPct val="90000"/>
            </a:lnSpc>
            <a:spcBef>
              <a:spcPct val="0"/>
            </a:spcBef>
            <a:spcAft>
              <a:spcPct val="35000"/>
            </a:spcAft>
            <a:buNone/>
          </a:pPr>
          <a:r>
            <a:rPr lang="es-ES" sz="1700" kern="1200" dirty="0" err="1"/>
            <a:t>Platzi</a:t>
          </a:r>
          <a:r>
            <a:rPr lang="es-ES" sz="1700" kern="1200" dirty="0"/>
            <a:t> </a:t>
          </a:r>
          <a:r>
            <a:rPr lang="es-ES" sz="1700" kern="1200" dirty="0" err="1"/>
            <a:t>Associate</a:t>
          </a:r>
          <a:r>
            <a:rPr lang="es-ES" sz="1700" kern="1200" dirty="0"/>
            <a:t> 2024</a:t>
          </a:r>
        </a:p>
      </dsp:txBody>
      <dsp:txXfrm>
        <a:off x="3641789" y="4569263"/>
        <a:ext cx="2991779" cy="8703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10F3EF-BB6C-7740-B58F-B33350F3C60B}">
      <dsp:nvSpPr>
        <dsp:cNvPr id="0" name=""/>
        <dsp:cNvSpPr/>
      </dsp:nvSpPr>
      <dsp:spPr>
        <a:xfrm rot="5400000">
          <a:off x="315136" y="2886067"/>
          <a:ext cx="941848" cy="156721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AFD3B3-C714-BD4A-9DAE-1BD7CF448FE5}">
      <dsp:nvSpPr>
        <dsp:cNvPr id="0" name=""/>
        <dsp:cNvSpPr/>
      </dsp:nvSpPr>
      <dsp:spPr>
        <a:xfrm>
          <a:off x="157918" y="3354326"/>
          <a:ext cx="1414890" cy="124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Técnicas</a:t>
          </a:r>
        </a:p>
      </dsp:txBody>
      <dsp:txXfrm>
        <a:off x="157918" y="3354326"/>
        <a:ext cx="1414890" cy="1240234"/>
      </dsp:txXfrm>
    </dsp:sp>
    <dsp:sp modelId="{0A8E604E-3E7B-104F-9CCC-D095F1534288}">
      <dsp:nvSpPr>
        <dsp:cNvPr id="0" name=""/>
        <dsp:cNvSpPr/>
      </dsp:nvSpPr>
      <dsp:spPr>
        <a:xfrm>
          <a:off x="1305848" y="2770687"/>
          <a:ext cx="266960" cy="2669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3A6267-5438-D343-8C6E-EC60A9CE9FE3}">
      <dsp:nvSpPr>
        <dsp:cNvPr id="0" name=""/>
        <dsp:cNvSpPr/>
      </dsp:nvSpPr>
      <dsp:spPr>
        <a:xfrm rot="5400000">
          <a:off x="2047238" y="2457456"/>
          <a:ext cx="941848" cy="156721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8340D6-E563-8A42-943A-44683C6AB05F}">
      <dsp:nvSpPr>
        <dsp:cNvPr id="0" name=""/>
        <dsp:cNvSpPr/>
      </dsp:nvSpPr>
      <dsp:spPr>
        <a:xfrm>
          <a:off x="1890020" y="2925716"/>
          <a:ext cx="1414890" cy="124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Objetivos</a:t>
          </a:r>
        </a:p>
      </dsp:txBody>
      <dsp:txXfrm>
        <a:off x="1890020" y="2925716"/>
        <a:ext cx="1414890" cy="1240234"/>
      </dsp:txXfrm>
    </dsp:sp>
    <dsp:sp modelId="{CCF41276-DFDA-7A49-8E41-76B43400A67C}">
      <dsp:nvSpPr>
        <dsp:cNvPr id="0" name=""/>
        <dsp:cNvSpPr/>
      </dsp:nvSpPr>
      <dsp:spPr>
        <a:xfrm>
          <a:off x="3037950" y="2342076"/>
          <a:ext cx="266960" cy="2669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E759C3-0E96-5A44-86E8-768A780E5E63}">
      <dsp:nvSpPr>
        <dsp:cNvPr id="0" name=""/>
        <dsp:cNvSpPr/>
      </dsp:nvSpPr>
      <dsp:spPr>
        <a:xfrm rot="5400000">
          <a:off x="3779340" y="2028846"/>
          <a:ext cx="941848" cy="156721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61FC9B-BBA3-014B-ABDC-7980FB533974}">
      <dsp:nvSpPr>
        <dsp:cNvPr id="0" name=""/>
        <dsp:cNvSpPr/>
      </dsp:nvSpPr>
      <dsp:spPr>
        <a:xfrm>
          <a:off x="3622122" y="2497105"/>
          <a:ext cx="1414890" cy="124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Uso de modelos de IA</a:t>
          </a:r>
        </a:p>
      </dsp:txBody>
      <dsp:txXfrm>
        <a:off x="3622122" y="2497105"/>
        <a:ext cx="1414890" cy="1240234"/>
      </dsp:txXfrm>
    </dsp:sp>
    <dsp:sp modelId="{03BE56CD-6A48-5146-947F-B9F2C75C32A5}">
      <dsp:nvSpPr>
        <dsp:cNvPr id="0" name=""/>
        <dsp:cNvSpPr/>
      </dsp:nvSpPr>
      <dsp:spPr>
        <a:xfrm>
          <a:off x="4770052" y="1913466"/>
          <a:ext cx="266960" cy="26696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F470AA-132D-A74D-B949-80F6E5B3B0A5}">
      <dsp:nvSpPr>
        <dsp:cNvPr id="0" name=""/>
        <dsp:cNvSpPr/>
      </dsp:nvSpPr>
      <dsp:spPr>
        <a:xfrm rot="5400000">
          <a:off x="5511442" y="1600236"/>
          <a:ext cx="941848" cy="156721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957A34-037C-544D-9DCA-7704587F3FF9}">
      <dsp:nvSpPr>
        <dsp:cNvPr id="0" name=""/>
        <dsp:cNvSpPr/>
      </dsp:nvSpPr>
      <dsp:spPr>
        <a:xfrm>
          <a:off x="5354224" y="2068495"/>
          <a:ext cx="1414890" cy="12402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Entrada (Input) de texto</a:t>
          </a:r>
        </a:p>
      </dsp:txBody>
      <dsp:txXfrm>
        <a:off x="5354224" y="2068495"/>
        <a:ext cx="1414890" cy="1240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D5FE7-57A1-1C4D-98CC-52E34F9345C9}">
      <dsp:nvSpPr>
        <dsp:cNvPr id="0" name=""/>
        <dsp:cNvSpPr/>
      </dsp:nvSpPr>
      <dsp:spPr>
        <a:xfrm>
          <a:off x="5555" y="0"/>
          <a:ext cx="5386388" cy="53863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9A2CF-D64F-B845-82CA-C23196F56385}">
      <dsp:nvSpPr>
        <dsp:cNvPr id="0" name=""/>
        <dsp:cNvSpPr/>
      </dsp:nvSpPr>
      <dsp:spPr>
        <a:xfrm>
          <a:off x="517262" y="511706"/>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Instrucción</a:t>
          </a:r>
        </a:p>
      </dsp:txBody>
      <dsp:txXfrm>
        <a:off x="619809" y="614253"/>
        <a:ext cx="1895597" cy="1895597"/>
      </dsp:txXfrm>
    </dsp:sp>
    <dsp:sp modelId="{E43EDB7F-2218-264E-853C-6B1F1D043A1B}">
      <dsp:nvSpPr>
        <dsp:cNvPr id="0" name=""/>
        <dsp:cNvSpPr/>
      </dsp:nvSpPr>
      <dsp:spPr>
        <a:xfrm>
          <a:off x="2779545" y="511706"/>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Contexto</a:t>
          </a:r>
        </a:p>
      </dsp:txBody>
      <dsp:txXfrm>
        <a:off x="2882092" y="614253"/>
        <a:ext cx="1895597" cy="1895597"/>
      </dsp:txXfrm>
    </dsp:sp>
    <dsp:sp modelId="{DCBCD5CD-CD79-7C4D-8E3D-7022FEE50DD9}">
      <dsp:nvSpPr>
        <dsp:cNvPr id="0" name=""/>
        <dsp:cNvSpPr/>
      </dsp:nvSpPr>
      <dsp:spPr>
        <a:xfrm>
          <a:off x="517262" y="2773989"/>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Inputs</a:t>
          </a:r>
        </a:p>
      </dsp:txBody>
      <dsp:txXfrm>
        <a:off x="619809" y="2876536"/>
        <a:ext cx="1895597" cy="1895597"/>
      </dsp:txXfrm>
    </dsp:sp>
    <dsp:sp modelId="{506F404C-C11C-5B44-A94A-CA2A23C0DDE5}">
      <dsp:nvSpPr>
        <dsp:cNvPr id="0" name=""/>
        <dsp:cNvSpPr/>
      </dsp:nvSpPr>
      <dsp:spPr>
        <a:xfrm>
          <a:off x="2779545" y="2773989"/>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Outputs</a:t>
          </a:r>
        </a:p>
      </dsp:txBody>
      <dsp:txXfrm>
        <a:off x="2882092" y="2876536"/>
        <a:ext cx="1895597" cy="18955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4D5FE7-57A1-1C4D-98CC-52E34F9345C9}">
      <dsp:nvSpPr>
        <dsp:cNvPr id="0" name=""/>
        <dsp:cNvSpPr/>
      </dsp:nvSpPr>
      <dsp:spPr>
        <a:xfrm>
          <a:off x="5555" y="0"/>
          <a:ext cx="5386388" cy="5386388"/>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B9A2CF-D64F-B845-82CA-C23196F56385}">
      <dsp:nvSpPr>
        <dsp:cNvPr id="0" name=""/>
        <dsp:cNvSpPr/>
      </dsp:nvSpPr>
      <dsp:spPr>
        <a:xfrm>
          <a:off x="517262" y="511706"/>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Instrucción</a:t>
          </a:r>
        </a:p>
      </dsp:txBody>
      <dsp:txXfrm>
        <a:off x="619809" y="614253"/>
        <a:ext cx="1895597" cy="1895597"/>
      </dsp:txXfrm>
    </dsp:sp>
    <dsp:sp modelId="{E43EDB7F-2218-264E-853C-6B1F1D043A1B}">
      <dsp:nvSpPr>
        <dsp:cNvPr id="0" name=""/>
        <dsp:cNvSpPr/>
      </dsp:nvSpPr>
      <dsp:spPr>
        <a:xfrm>
          <a:off x="2779545" y="511706"/>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Contexto</a:t>
          </a:r>
        </a:p>
      </dsp:txBody>
      <dsp:txXfrm>
        <a:off x="2882092" y="614253"/>
        <a:ext cx="1895597" cy="1895597"/>
      </dsp:txXfrm>
    </dsp:sp>
    <dsp:sp modelId="{DCBCD5CD-CD79-7C4D-8E3D-7022FEE50DD9}">
      <dsp:nvSpPr>
        <dsp:cNvPr id="0" name=""/>
        <dsp:cNvSpPr/>
      </dsp:nvSpPr>
      <dsp:spPr>
        <a:xfrm>
          <a:off x="517262" y="2773989"/>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Inputs</a:t>
          </a:r>
        </a:p>
      </dsp:txBody>
      <dsp:txXfrm>
        <a:off x="619809" y="2876536"/>
        <a:ext cx="1895597" cy="1895597"/>
      </dsp:txXfrm>
    </dsp:sp>
    <dsp:sp modelId="{506F404C-C11C-5B44-A94A-CA2A23C0DDE5}">
      <dsp:nvSpPr>
        <dsp:cNvPr id="0" name=""/>
        <dsp:cNvSpPr/>
      </dsp:nvSpPr>
      <dsp:spPr>
        <a:xfrm>
          <a:off x="2779545" y="2773989"/>
          <a:ext cx="2100691" cy="210069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ES" sz="2900" kern="1200" dirty="0"/>
            <a:t>Outputs</a:t>
          </a:r>
        </a:p>
      </dsp:txBody>
      <dsp:txXfrm>
        <a:off x="2882092" y="2876536"/>
        <a:ext cx="1895597" cy="1895597"/>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C673109-C8B3-224C-969F-0F6EB2FC9F27}"/>
              </a:ext>
            </a:extLst>
          </p:cNvPr>
          <p:cNvSpPr>
            <a:spLocks noGrp="1"/>
          </p:cNvSpPr>
          <p:nvPr>
            <p:ph type="ctrTitle"/>
          </p:nvPr>
        </p:nvSpPr>
        <p:spPr>
          <a:xfrm>
            <a:off x="646670" y="868362"/>
            <a:ext cx="5049795" cy="5433584"/>
          </a:xfrm>
          <a:prstGeom prst="rect">
            <a:avLst/>
          </a:prstGeom>
        </p:spPr>
        <p:txBody>
          <a:bodyPr anchor="t">
            <a:normAutofit/>
          </a:bodyPr>
          <a:lstStyle>
            <a:lvl1pPr algn="l">
              <a:defRPr sz="4800"/>
            </a:lvl1pPr>
          </a:lstStyle>
          <a:p>
            <a:r>
              <a:rPr lang="es-ES"/>
              <a:t>Haga clic para modificar el estilo de título del patrón</a:t>
            </a:r>
            <a:endParaRPr lang="es-ES_tradnl" dirty="0"/>
          </a:p>
        </p:txBody>
      </p:sp>
      <p:sp>
        <p:nvSpPr>
          <p:cNvPr id="3" name="Subtítulo 2">
            <a:extLst>
              <a:ext uri="{FF2B5EF4-FFF2-40B4-BE49-F238E27FC236}">
                <a16:creationId xmlns:a16="http://schemas.microsoft.com/office/drawing/2014/main" id="{ED7FCB43-AB36-D248-8C78-F5960715F495}"/>
              </a:ext>
            </a:extLst>
          </p:cNvPr>
          <p:cNvSpPr>
            <a:spLocks noGrp="1"/>
          </p:cNvSpPr>
          <p:nvPr>
            <p:ph type="subTitle" idx="1"/>
          </p:nvPr>
        </p:nvSpPr>
        <p:spPr>
          <a:xfrm>
            <a:off x="6153664" y="868361"/>
            <a:ext cx="5391665" cy="5433583"/>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dirty="0"/>
          </a:p>
        </p:txBody>
      </p:sp>
    </p:spTree>
    <p:extLst>
      <p:ext uri="{BB962C8B-B14F-4D97-AF65-F5344CB8AC3E}">
        <p14:creationId xmlns:p14="http://schemas.microsoft.com/office/powerpoint/2010/main" val="3676855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D70F56-2E55-1946-9E67-6334CC2D0FE6}"/>
              </a:ext>
            </a:extLst>
          </p:cNvPr>
          <p:cNvSpPr>
            <a:spLocks noGrp="1"/>
          </p:cNvSpPr>
          <p:nvPr>
            <p:ph type="title"/>
          </p:nvPr>
        </p:nvSpPr>
        <p:spPr>
          <a:xfrm>
            <a:off x="816026" y="790832"/>
            <a:ext cx="4843369" cy="5386131"/>
          </a:xfrm>
          <a:prstGeom prst="rect">
            <a:avLst/>
          </a:prstGeom>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747BB3F-16DC-A049-85B9-6385A272A23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Tree>
    <p:extLst>
      <p:ext uri="{BB962C8B-B14F-4D97-AF65-F5344CB8AC3E}">
        <p14:creationId xmlns:p14="http://schemas.microsoft.com/office/powerpoint/2010/main" val="2221538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8F433EE-6556-7D4B-9DB2-471F09A21BC6}"/>
              </a:ext>
            </a:extLst>
          </p:cNvPr>
          <p:cNvSpPr>
            <a:spLocks noGrp="1"/>
          </p:cNvSpPr>
          <p:nvPr>
            <p:ph type="title" orient="vert"/>
          </p:nvPr>
        </p:nvSpPr>
        <p:spPr>
          <a:xfrm>
            <a:off x="8724900" y="790831"/>
            <a:ext cx="2628900" cy="5386131"/>
          </a:xfrm>
          <a:prstGeom prst="rect">
            <a:avLst/>
          </a:prstGeo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4792CDC9-4FE9-9340-A3F9-23CC01DC6426}"/>
              </a:ext>
            </a:extLst>
          </p:cNvPr>
          <p:cNvSpPr>
            <a:spLocks noGrp="1"/>
          </p:cNvSpPr>
          <p:nvPr>
            <p:ph type="body" orient="vert" idx="1"/>
          </p:nvPr>
        </p:nvSpPr>
        <p:spPr>
          <a:xfrm>
            <a:off x="838200" y="790831"/>
            <a:ext cx="7734300" cy="538613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dirty="0"/>
          </a:p>
        </p:txBody>
      </p:sp>
    </p:spTree>
    <p:extLst>
      <p:ext uri="{BB962C8B-B14F-4D97-AF65-F5344CB8AC3E}">
        <p14:creationId xmlns:p14="http://schemas.microsoft.com/office/powerpoint/2010/main" val="798301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C1E510-7C13-A846-B37A-BA946E44F88E}"/>
              </a:ext>
            </a:extLst>
          </p:cNvPr>
          <p:cNvSpPr>
            <a:spLocks noGrp="1"/>
          </p:cNvSpPr>
          <p:nvPr>
            <p:ph type="title"/>
          </p:nvPr>
        </p:nvSpPr>
        <p:spPr>
          <a:xfrm>
            <a:off x="816026" y="790832"/>
            <a:ext cx="4843369" cy="5386131"/>
          </a:xfrm>
          <a:prstGeom prst="rect">
            <a:avLst/>
          </a:prstGeom>
        </p:spPr>
        <p:txBody>
          <a:bodyPr/>
          <a:lstStyle/>
          <a:p>
            <a:r>
              <a:rPr lang="es-ES"/>
              <a:t>Haga clic para modificar el estilo de título del patrón</a:t>
            </a:r>
            <a:endParaRPr lang="es-ES_tradnl" dirty="0"/>
          </a:p>
        </p:txBody>
      </p:sp>
      <p:sp>
        <p:nvSpPr>
          <p:cNvPr id="3" name="Marcador de contenido 2">
            <a:extLst>
              <a:ext uri="{FF2B5EF4-FFF2-40B4-BE49-F238E27FC236}">
                <a16:creationId xmlns:a16="http://schemas.microsoft.com/office/drawing/2014/main" id="{BDD99FA2-4AC8-0840-B4AD-C7FE91C41FC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dirty="0"/>
          </a:p>
        </p:txBody>
      </p:sp>
    </p:spTree>
    <p:extLst>
      <p:ext uri="{BB962C8B-B14F-4D97-AF65-F5344CB8AC3E}">
        <p14:creationId xmlns:p14="http://schemas.microsoft.com/office/powerpoint/2010/main" val="255126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770C-0E60-D64B-9222-9BFF65FC29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857A42B7-C907-5D43-B9A7-A6CFAE4AEA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5303170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215BF1-7411-FC42-82FC-A54A6AC126B0}"/>
              </a:ext>
            </a:extLst>
          </p:cNvPr>
          <p:cNvSpPr>
            <a:spLocks noGrp="1"/>
          </p:cNvSpPr>
          <p:nvPr>
            <p:ph type="title"/>
          </p:nvPr>
        </p:nvSpPr>
        <p:spPr>
          <a:xfrm>
            <a:off x="816026" y="951471"/>
            <a:ext cx="4843369" cy="2582562"/>
          </a:xfrm>
          <a:prstGeom prst="rect">
            <a:avLst/>
          </a:prstGeom>
        </p:spPr>
        <p:txBody>
          <a:bodyPr/>
          <a:lstStyle/>
          <a:p>
            <a:r>
              <a:rPr lang="es-ES"/>
              <a:t>Haga clic para modificar el estilo de título del patrón</a:t>
            </a:r>
            <a:endParaRPr lang="es-ES_tradnl" dirty="0"/>
          </a:p>
        </p:txBody>
      </p:sp>
      <p:sp>
        <p:nvSpPr>
          <p:cNvPr id="3" name="Marcador de contenido 2">
            <a:extLst>
              <a:ext uri="{FF2B5EF4-FFF2-40B4-BE49-F238E27FC236}">
                <a16:creationId xmlns:a16="http://schemas.microsoft.com/office/drawing/2014/main" id="{8D9CD133-7095-834F-B9A6-1F850D71C635}"/>
              </a:ext>
            </a:extLst>
          </p:cNvPr>
          <p:cNvSpPr>
            <a:spLocks noGrp="1"/>
          </p:cNvSpPr>
          <p:nvPr>
            <p:ph sz="half" idx="1"/>
          </p:nvPr>
        </p:nvSpPr>
        <p:spPr>
          <a:xfrm>
            <a:off x="838200" y="3594399"/>
            <a:ext cx="4843369" cy="258256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dirty="0"/>
          </a:p>
        </p:txBody>
      </p:sp>
      <p:sp>
        <p:nvSpPr>
          <p:cNvPr id="4" name="Marcador de contenido 3">
            <a:extLst>
              <a:ext uri="{FF2B5EF4-FFF2-40B4-BE49-F238E27FC236}">
                <a16:creationId xmlns:a16="http://schemas.microsoft.com/office/drawing/2014/main" id="{A74E5179-34CE-E04D-8E27-6837B56AD2D1}"/>
              </a:ext>
            </a:extLst>
          </p:cNvPr>
          <p:cNvSpPr>
            <a:spLocks noGrp="1"/>
          </p:cNvSpPr>
          <p:nvPr>
            <p:ph sz="half" idx="2"/>
          </p:nvPr>
        </p:nvSpPr>
        <p:spPr>
          <a:xfrm>
            <a:off x="6172200" y="951471"/>
            <a:ext cx="5181600" cy="522549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dirty="0"/>
          </a:p>
        </p:txBody>
      </p:sp>
    </p:spTree>
    <p:extLst>
      <p:ext uri="{BB962C8B-B14F-4D97-AF65-F5344CB8AC3E}">
        <p14:creationId xmlns:p14="http://schemas.microsoft.com/office/powerpoint/2010/main" val="2817562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3E5C39-2DA5-AF44-BF69-B2D059907B18}"/>
              </a:ext>
            </a:extLst>
          </p:cNvPr>
          <p:cNvSpPr>
            <a:spLocks noGrp="1"/>
          </p:cNvSpPr>
          <p:nvPr>
            <p:ph type="title"/>
          </p:nvPr>
        </p:nvSpPr>
        <p:spPr>
          <a:xfrm>
            <a:off x="839788" y="748185"/>
            <a:ext cx="10515600" cy="1325563"/>
          </a:xfrm>
          <a:prstGeom prst="rect">
            <a:avLst/>
          </a:prstGeom>
        </p:spPr>
        <p:txBody>
          <a:bodyPr/>
          <a:lstStyle/>
          <a:p>
            <a:r>
              <a:rPr lang="es-ES"/>
              <a:t>Haga clic para modificar el estilo de título del patrón</a:t>
            </a:r>
            <a:endParaRPr lang="es-ES_tradnl" dirty="0"/>
          </a:p>
        </p:txBody>
      </p:sp>
      <p:sp>
        <p:nvSpPr>
          <p:cNvPr id="3" name="Marcador de texto 2">
            <a:extLst>
              <a:ext uri="{FF2B5EF4-FFF2-40B4-BE49-F238E27FC236}">
                <a16:creationId xmlns:a16="http://schemas.microsoft.com/office/drawing/2014/main" id="{301C6CBF-44A7-044E-BA04-F177763082D9}"/>
              </a:ext>
            </a:extLst>
          </p:cNvPr>
          <p:cNvSpPr>
            <a:spLocks noGrp="1"/>
          </p:cNvSpPr>
          <p:nvPr>
            <p:ph type="body" idx="1"/>
          </p:nvPr>
        </p:nvSpPr>
        <p:spPr>
          <a:xfrm>
            <a:off x="839788" y="206422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5EB88C-31ED-F340-8270-66AAE00E1698}"/>
              </a:ext>
            </a:extLst>
          </p:cNvPr>
          <p:cNvSpPr>
            <a:spLocks noGrp="1"/>
          </p:cNvSpPr>
          <p:nvPr>
            <p:ph sz="half" idx="2"/>
          </p:nvPr>
        </p:nvSpPr>
        <p:spPr>
          <a:xfrm>
            <a:off x="839788" y="2888135"/>
            <a:ext cx="5157787" cy="34632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E8A12139-7A0C-794B-A4CD-07147C9072A3}"/>
              </a:ext>
            </a:extLst>
          </p:cNvPr>
          <p:cNvSpPr>
            <a:spLocks noGrp="1"/>
          </p:cNvSpPr>
          <p:nvPr>
            <p:ph type="body" sz="quarter" idx="3"/>
          </p:nvPr>
        </p:nvSpPr>
        <p:spPr>
          <a:xfrm>
            <a:off x="6172200" y="206422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984DF1F-B468-BD4D-80C3-787FFE9C836A}"/>
              </a:ext>
            </a:extLst>
          </p:cNvPr>
          <p:cNvSpPr>
            <a:spLocks noGrp="1"/>
          </p:cNvSpPr>
          <p:nvPr>
            <p:ph sz="quarter" idx="4"/>
          </p:nvPr>
        </p:nvSpPr>
        <p:spPr>
          <a:xfrm>
            <a:off x="6172200" y="2888135"/>
            <a:ext cx="5183188" cy="34632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dirty="0"/>
          </a:p>
        </p:txBody>
      </p:sp>
    </p:spTree>
    <p:extLst>
      <p:ext uri="{BB962C8B-B14F-4D97-AF65-F5344CB8AC3E}">
        <p14:creationId xmlns:p14="http://schemas.microsoft.com/office/powerpoint/2010/main" val="2224727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01CA8C-25A9-6E41-856C-BE362E1D1713}"/>
              </a:ext>
            </a:extLst>
          </p:cNvPr>
          <p:cNvSpPr>
            <a:spLocks noGrp="1"/>
          </p:cNvSpPr>
          <p:nvPr>
            <p:ph type="title"/>
          </p:nvPr>
        </p:nvSpPr>
        <p:spPr>
          <a:xfrm>
            <a:off x="816026" y="790832"/>
            <a:ext cx="4843369" cy="5386131"/>
          </a:xfrm>
          <a:prstGeom prst="rect">
            <a:avLst/>
          </a:prstGeom>
        </p:spPr>
        <p:txBody>
          <a:bodyPr/>
          <a:lstStyle/>
          <a:p>
            <a:r>
              <a:rPr lang="es-ES"/>
              <a:t>Haga clic para modificar el estilo de título del patrón</a:t>
            </a:r>
            <a:endParaRPr lang="es-ES_tradnl"/>
          </a:p>
        </p:txBody>
      </p:sp>
    </p:spTree>
    <p:extLst>
      <p:ext uri="{BB962C8B-B14F-4D97-AF65-F5344CB8AC3E}">
        <p14:creationId xmlns:p14="http://schemas.microsoft.com/office/powerpoint/2010/main" val="983714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695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A54FF6-3CF2-D347-98CD-18BB320928E0}"/>
              </a:ext>
            </a:extLst>
          </p:cNvPr>
          <p:cNvSpPr>
            <a:spLocks noGrp="1"/>
          </p:cNvSpPr>
          <p:nvPr>
            <p:ph type="title"/>
          </p:nvPr>
        </p:nvSpPr>
        <p:spPr>
          <a:xfrm>
            <a:off x="839788" y="945292"/>
            <a:ext cx="3932237" cy="1600200"/>
          </a:xfrm>
          <a:prstGeom prst="rect">
            <a:avLst/>
          </a:prstGeom>
        </p:spPr>
        <p:txBody>
          <a:bodyPr anchor="b"/>
          <a:lstStyle>
            <a:lvl1pPr>
              <a:defRPr sz="3200"/>
            </a:lvl1pPr>
          </a:lstStyle>
          <a:p>
            <a:r>
              <a:rPr lang="es-ES"/>
              <a:t>Haga clic para modificar el estilo de título del patrón</a:t>
            </a:r>
            <a:endParaRPr lang="es-ES_tradnl" dirty="0"/>
          </a:p>
        </p:txBody>
      </p:sp>
      <p:sp>
        <p:nvSpPr>
          <p:cNvPr id="3" name="Marcador de contenido 2">
            <a:extLst>
              <a:ext uri="{FF2B5EF4-FFF2-40B4-BE49-F238E27FC236}">
                <a16:creationId xmlns:a16="http://schemas.microsoft.com/office/drawing/2014/main" id="{B1A72D87-3390-FB47-8FFD-2B6A194727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D81D3486-0C25-4049-ABF3-912F112D5F90}"/>
              </a:ext>
            </a:extLst>
          </p:cNvPr>
          <p:cNvSpPr>
            <a:spLocks noGrp="1"/>
          </p:cNvSpPr>
          <p:nvPr>
            <p:ph type="body" sz="half" idx="2"/>
          </p:nvPr>
        </p:nvSpPr>
        <p:spPr>
          <a:xfrm>
            <a:off x="839788" y="2545492"/>
            <a:ext cx="3932237" cy="332349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310926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6E4F92-C65A-2F43-8033-8D9CBCBB9AD6}"/>
              </a:ext>
            </a:extLst>
          </p:cNvPr>
          <p:cNvSpPr>
            <a:spLocks noGrp="1"/>
          </p:cNvSpPr>
          <p:nvPr>
            <p:ph type="title"/>
          </p:nvPr>
        </p:nvSpPr>
        <p:spPr>
          <a:xfrm>
            <a:off x="839788" y="987425"/>
            <a:ext cx="3932237" cy="1600200"/>
          </a:xfrm>
          <a:prstGeom prst="rect">
            <a:avLst/>
          </a:prstGeom>
        </p:spPr>
        <p:txBody>
          <a:bodyPr anchor="b"/>
          <a:lstStyle>
            <a:lvl1pPr>
              <a:defRPr sz="3200"/>
            </a:lvl1pPr>
          </a:lstStyle>
          <a:p>
            <a:r>
              <a:rPr lang="es-ES"/>
              <a:t>Haga clic para modificar el estilo de título del patrón</a:t>
            </a:r>
            <a:endParaRPr lang="es-ES_tradnl" dirty="0"/>
          </a:p>
        </p:txBody>
      </p:sp>
      <p:sp>
        <p:nvSpPr>
          <p:cNvPr id="3" name="Marcador de posición de imagen 2">
            <a:extLst>
              <a:ext uri="{FF2B5EF4-FFF2-40B4-BE49-F238E27FC236}">
                <a16:creationId xmlns:a16="http://schemas.microsoft.com/office/drawing/2014/main" id="{6B4D0887-8484-2F42-9B7A-393B858E02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_tradnl"/>
          </a:p>
        </p:txBody>
      </p:sp>
      <p:sp>
        <p:nvSpPr>
          <p:cNvPr id="4" name="Marcador de texto 3">
            <a:extLst>
              <a:ext uri="{FF2B5EF4-FFF2-40B4-BE49-F238E27FC236}">
                <a16:creationId xmlns:a16="http://schemas.microsoft.com/office/drawing/2014/main" id="{09123ED5-FA0D-1E45-BD02-DB15D701755F}"/>
              </a:ext>
            </a:extLst>
          </p:cNvPr>
          <p:cNvSpPr>
            <a:spLocks noGrp="1"/>
          </p:cNvSpPr>
          <p:nvPr>
            <p:ph type="body" sz="half" idx="2"/>
          </p:nvPr>
        </p:nvSpPr>
        <p:spPr>
          <a:xfrm>
            <a:off x="839788" y="2587624"/>
            <a:ext cx="3932237" cy="328136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556307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64DA6EC2-A3F6-0C4A-921D-AEEFCF6D3D59}"/>
              </a:ext>
            </a:extLst>
          </p:cNvPr>
          <p:cNvSpPr>
            <a:spLocks noGrp="1"/>
          </p:cNvSpPr>
          <p:nvPr>
            <p:ph type="body" idx="1"/>
          </p:nvPr>
        </p:nvSpPr>
        <p:spPr>
          <a:xfrm>
            <a:off x="5955957" y="790832"/>
            <a:ext cx="5397843" cy="5386131"/>
          </a:xfrm>
          <a:prstGeom prst="rect">
            <a:avLst/>
          </a:prstGeom>
        </p:spPr>
        <p:txBody>
          <a:bodyPr vert="horz" lIns="91440" tIns="45720" rIns="91440" bIns="45720" rtlCol="0" anchor="b">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endParaRPr lang="es-ES_tradnl" dirty="0"/>
          </a:p>
        </p:txBody>
      </p:sp>
      <p:sp>
        <p:nvSpPr>
          <p:cNvPr id="7" name="Marcador de título 6">
            <a:extLst>
              <a:ext uri="{FF2B5EF4-FFF2-40B4-BE49-F238E27FC236}">
                <a16:creationId xmlns:a16="http://schemas.microsoft.com/office/drawing/2014/main" id="{3D0F565D-6F85-B14C-B707-DEF86B774342}"/>
              </a:ext>
            </a:extLst>
          </p:cNvPr>
          <p:cNvSpPr>
            <a:spLocks noGrp="1"/>
          </p:cNvSpPr>
          <p:nvPr>
            <p:ph type="title"/>
          </p:nvPr>
        </p:nvSpPr>
        <p:spPr>
          <a:xfrm>
            <a:off x="838200" y="790832"/>
            <a:ext cx="5117757" cy="5386131"/>
          </a:xfrm>
          <a:prstGeom prst="rect">
            <a:avLst/>
          </a:prstGeom>
        </p:spPr>
        <p:txBody>
          <a:bodyPr vert="horz" lIns="91440" tIns="45720" rIns="91440" bIns="45720" rtlCol="0" anchor="t">
            <a:normAutofit/>
          </a:bodyPr>
          <a:lstStyle/>
          <a:p>
            <a:r>
              <a:rPr lang="es-MX"/>
              <a:t>Haz clic para modificar el estilo de título del patrón</a:t>
            </a:r>
            <a:endParaRPr lang="es-ES_tradnl"/>
          </a:p>
        </p:txBody>
      </p:sp>
    </p:spTree>
    <p:extLst>
      <p:ext uri="{BB962C8B-B14F-4D97-AF65-F5344CB8AC3E}">
        <p14:creationId xmlns:p14="http://schemas.microsoft.com/office/powerpoint/2010/main" val="3585171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2.xml"/><Relationship Id="rId7" Type="http://schemas.openxmlformats.org/officeDocument/2006/relationships/image" Target="../media/image2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9.png"/><Relationship Id="rId3" Type="http://schemas.openxmlformats.org/officeDocument/2006/relationships/image" Target="../media/image6.svg"/><Relationship Id="rId7" Type="http://schemas.openxmlformats.org/officeDocument/2006/relationships/diagramLayout" Target="../diagrams/layout1.xml"/><Relationship Id="rId12"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3.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4.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gi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0C468-4C99-B245-931A-0F640A313953}"/>
              </a:ext>
            </a:extLst>
          </p:cNvPr>
          <p:cNvSpPr>
            <a:spLocks noGrp="1"/>
          </p:cNvSpPr>
          <p:nvPr>
            <p:ph type="ctrTitle"/>
          </p:nvPr>
        </p:nvSpPr>
        <p:spPr>
          <a:xfrm>
            <a:off x="5995528" y="1151099"/>
            <a:ext cx="6331151" cy="2829717"/>
          </a:xfrm>
        </p:spPr>
        <p:txBody>
          <a:bodyPr anchor="b">
            <a:normAutofit/>
          </a:bodyPr>
          <a:lstStyle/>
          <a:p>
            <a:pPr algn="ctr"/>
            <a:r>
              <a:rPr lang="es-ES_tradnl" dirty="0">
                <a:solidFill>
                  <a:schemeClr val="bg1"/>
                </a:solidFill>
              </a:rPr>
              <a:t>Capacitación</a:t>
            </a:r>
            <a:br>
              <a:rPr lang="es-ES_tradnl" dirty="0">
                <a:solidFill>
                  <a:schemeClr val="bg1"/>
                </a:solidFill>
              </a:rPr>
            </a:br>
            <a:r>
              <a:rPr lang="es-ES_tradnl" dirty="0">
                <a:solidFill>
                  <a:schemeClr val="bg1"/>
                </a:solidFill>
              </a:rPr>
              <a:t>PROMPT </a:t>
            </a:r>
            <a:br>
              <a:rPr lang="es-ES_tradnl" dirty="0">
                <a:solidFill>
                  <a:schemeClr val="bg1"/>
                </a:solidFill>
              </a:rPr>
            </a:br>
            <a:r>
              <a:rPr lang="es-ES_tradnl" dirty="0">
                <a:solidFill>
                  <a:schemeClr val="bg1"/>
                </a:solidFill>
              </a:rPr>
              <a:t>ENGINEERING</a:t>
            </a:r>
          </a:p>
        </p:txBody>
      </p:sp>
      <p:sp>
        <p:nvSpPr>
          <p:cNvPr id="3" name="Subtítulo 2">
            <a:extLst>
              <a:ext uri="{FF2B5EF4-FFF2-40B4-BE49-F238E27FC236}">
                <a16:creationId xmlns:a16="http://schemas.microsoft.com/office/drawing/2014/main" id="{FAA0EA59-2076-664B-9B38-93036EF4358D}"/>
              </a:ext>
            </a:extLst>
          </p:cNvPr>
          <p:cNvSpPr>
            <a:spLocks noGrp="1"/>
          </p:cNvSpPr>
          <p:nvPr>
            <p:ph type="subTitle" idx="1"/>
          </p:nvPr>
        </p:nvSpPr>
        <p:spPr>
          <a:xfrm>
            <a:off x="6382824" y="4405204"/>
            <a:ext cx="5226908" cy="2038863"/>
          </a:xfrm>
        </p:spPr>
        <p:txBody>
          <a:bodyPr anchor="t">
            <a:normAutofit/>
          </a:bodyPr>
          <a:lstStyle/>
          <a:p>
            <a:pPr algn="ctr"/>
            <a:r>
              <a:rPr lang="es-ES_tradnl" sz="2000" dirty="0">
                <a:solidFill>
                  <a:schemeClr val="bg1"/>
                </a:solidFill>
              </a:rPr>
              <a:t>Juliana Castillo Araujo</a:t>
            </a:r>
          </a:p>
          <a:p>
            <a:pPr algn="ctr"/>
            <a:r>
              <a:rPr lang="es-ES_tradnl" sz="2000" dirty="0">
                <a:solidFill>
                  <a:schemeClr val="bg1"/>
                </a:solidFill>
              </a:rPr>
              <a:t>Semillero CREINNG</a:t>
            </a:r>
          </a:p>
          <a:p>
            <a:pPr algn="ctr"/>
            <a:r>
              <a:rPr lang="es-ES_tradnl" sz="2000" dirty="0">
                <a:solidFill>
                  <a:schemeClr val="bg1"/>
                </a:solidFill>
              </a:rPr>
              <a:t>Grupo EBATÉ</a:t>
            </a:r>
          </a:p>
          <a:p>
            <a:pPr algn="ctr"/>
            <a:r>
              <a:rPr lang="es-ES_tradnl" sz="2000" dirty="0">
                <a:solidFill>
                  <a:schemeClr val="bg1"/>
                </a:solidFill>
              </a:rPr>
              <a:t>2-04-2024</a:t>
            </a:r>
          </a:p>
        </p:txBody>
      </p:sp>
      <p:pic>
        <p:nvPicPr>
          <p:cNvPr id="5" name="Imagen 4" descr="Logotipo&#10;&#10;Descripción generada automáticamente con confianza baja">
            <a:extLst>
              <a:ext uri="{FF2B5EF4-FFF2-40B4-BE49-F238E27FC236}">
                <a16:creationId xmlns:a16="http://schemas.microsoft.com/office/drawing/2014/main" id="{7E88B456-3803-43FE-9217-756211B6B378}"/>
              </a:ext>
            </a:extLst>
          </p:cNvPr>
          <p:cNvPicPr>
            <a:picLocks noChangeAspect="1"/>
          </p:cNvPicPr>
          <p:nvPr/>
        </p:nvPicPr>
        <p:blipFill rotWithShape="1">
          <a:blip r:embed="rId3"/>
          <a:srcRect l="20518" t="16525" r="19092" b="16521"/>
          <a:stretch/>
        </p:blipFill>
        <p:spPr>
          <a:xfrm>
            <a:off x="6549078" y="5253980"/>
            <a:ext cx="945223" cy="1047964"/>
          </a:xfrm>
          <a:prstGeom prst="rect">
            <a:avLst/>
          </a:prstGeom>
        </p:spPr>
      </p:pic>
      <p:pic>
        <p:nvPicPr>
          <p:cNvPr id="7" name="Imagen 6" descr="Dibujo en blanco y negro&#10;&#10;Descripción generada automáticamente con confianza media">
            <a:extLst>
              <a:ext uri="{FF2B5EF4-FFF2-40B4-BE49-F238E27FC236}">
                <a16:creationId xmlns:a16="http://schemas.microsoft.com/office/drawing/2014/main" id="{7DE5A3D5-2CBD-42EB-BD15-E0F54CAC655E}"/>
              </a:ext>
            </a:extLst>
          </p:cNvPr>
          <p:cNvPicPr>
            <a:picLocks noChangeAspect="1"/>
          </p:cNvPicPr>
          <p:nvPr/>
        </p:nvPicPr>
        <p:blipFill>
          <a:blip r:embed="rId4"/>
          <a:stretch>
            <a:fillRect/>
          </a:stretch>
        </p:blipFill>
        <p:spPr>
          <a:xfrm>
            <a:off x="10830764" y="5206237"/>
            <a:ext cx="945223" cy="1058800"/>
          </a:xfrm>
          <a:prstGeom prst="rect">
            <a:avLst/>
          </a:prstGeom>
        </p:spPr>
      </p:pic>
    </p:spTree>
    <p:extLst>
      <p:ext uri="{BB962C8B-B14F-4D97-AF65-F5344CB8AC3E}">
        <p14:creationId xmlns:p14="http://schemas.microsoft.com/office/powerpoint/2010/main" val="3098443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84B78-89B5-5960-C087-951C2157310D}"/>
              </a:ext>
            </a:extLst>
          </p:cNvPr>
          <p:cNvSpPr>
            <a:spLocks noGrp="1"/>
          </p:cNvSpPr>
          <p:nvPr>
            <p:ph type="title"/>
          </p:nvPr>
        </p:nvSpPr>
        <p:spPr>
          <a:xfrm>
            <a:off x="816026" y="790833"/>
            <a:ext cx="4843369" cy="1708528"/>
          </a:xfrm>
        </p:spPr>
        <p:txBody>
          <a:bodyPr/>
          <a:lstStyle/>
          <a:p>
            <a:r>
              <a:rPr lang="es-CO"/>
              <a:t>PROMPT ENGINEERING</a:t>
            </a:r>
            <a:endParaRPr lang="es-CO" dirty="0"/>
          </a:p>
        </p:txBody>
      </p:sp>
      <p:graphicFrame>
        <p:nvGraphicFramePr>
          <p:cNvPr id="5" name="Marcador de contenido 4">
            <a:extLst>
              <a:ext uri="{FF2B5EF4-FFF2-40B4-BE49-F238E27FC236}">
                <a16:creationId xmlns:a16="http://schemas.microsoft.com/office/drawing/2014/main" id="{990A1EC2-7469-5E12-C78F-9802BD46B92E}"/>
              </a:ext>
            </a:extLst>
          </p:cNvPr>
          <p:cNvGraphicFramePr>
            <a:graphicFrameLocks noGrp="1"/>
          </p:cNvGraphicFramePr>
          <p:nvPr>
            <p:ph idx="1"/>
            <p:extLst>
              <p:ext uri="{D42A27DB-BD31-4B8C-83A1-F6EECF244321}">
                <p14:modId xmlns:p14="http://schemas.microsoft.com/office/powerpoint/2010/main" val="1217056693"/>
              </p:ext>
            </p:extLst>
          </p:nvPr>
        </p:nvGraphicFramePr>
        <p:xfrm>
          <a:off x="5420432" y="678180"/>
          <a:ext cx="6771568" cy="6507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descr="The Higher Ed Marketer's Guide to Prompt Engineering">
            <a:extLst>
              <a:ext uri="{FF2B5EF4-FFF2-40B4-BE49-F238E27FC236}">
                <a16:creationId xmlns:a16="http://schemas.microsoft.com/office/drawing/2014/main" id="{50FA39C6-1C64-A6E8-73EC-D86E391CAB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571" y="2258358"/>
            <a:ext cx="4302654" cy="35814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F584A841-60FB-FD89-4C29-2EE0B1717523}"/>
              </a:ext>
            </a:extLst>
          </p:cNvPr>
          <p:cNvSpPr txBox="1"/>
          <p:nvPr/>
        </p:nvSpPr>
        <p:spPr>
          <a:xfrm>
            <a:off x="2026920" y="5839758"/>
            <a:ext cx="1719573" cy="369332"/>
          </a:xfrm>
          <a:prstGeom prst="rect">
            <a:avLst/>
          </a:prstGeom>
          <a:noFill/>
        </p:spPr>
        <p:txBody>
          <a:bodyPr wrap="none" rtlCol="0">
            <a:spAutoFit/>
          </a:bodyPr>
          <a:lstStyle/>
          <a:p>
            <a:r>
              <a:rPr lang="es-CO" dirty="0"/>
              <a:t>Fuente: </a:t>
            </a:r>
            <a:r>
              <a:rPr lang="es-CO" dirty="0" err="1"/>
              <a:t>Enrollify</a:t>
            </a:r>
            <a:endParaRPr lang="es-CO" dirty="0"/>
          </a:p>
        </p:txBody>
      </p:sp>
      <p:pic>
        <p:nvPicPr>
          <p:cNvPr id="6" name="Imagen 5" descr="Dibujo en blanco y negro&#10;&#10;Descripción generada automáticamente con confianza media">
            <a:extLst>
              <a:ext uri="{FF2B5EF4-FFF2-40B4-BE49-F238E27FC236}">
                <a16:creationId xmlns:a16="http://schemas.microsoft.com/office/drawing/2014/main" id="{503151AE-ABBD-56E7-E386-08B907814EDE}"/>
              </a:ext>
            </a:extLst>
          </p:cNvPr>
          <p:cNvPicPr>
            <a:picLocks noChangeAspect="1"/>
          </p:cNvPicPr>
          <p:nvPr/>
        </p:nvPicPr>
        <p:blipFill>
          <a:blip r:embed="rId8"/>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29C89D8C-15CB-165A-D754-BF7228FD507E}"/>
              </a:ext>
            </a:extLst>
          </p:cNvPr>
          <p:cNvPicPr>
            <a:picLocks noChangeAspect="1"/>
          </p:cNvPicPr>
          <p:nvPr/>
        </p:nvPicPr>
        <p:blipFill rotWithShape="1">
          <a:blip r:embed="rId9"/>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70258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84B78-89B5-5960-C087-951C2157310D}"/>
              </a:ext>
            </a:extLst>
          </p:cNvPr>
          <p:cNvSpPr>
            <a:spLocks noGrp="1"/>
          </p:cNvSpPr>
          <p:nvPr>
            <p:ph type="title"/>
          </p:nvPr>
        </p:nvSpPr>
        <p:spPr>
          <a:xfrm>
            <a:off x="816026" y="790833"/>
            <a:ext cx="4843369" cy="1708528"/>
          </a:xfrm>
        </p:spPr>
        <p:txBody>
          <a:bodyPr/>
          <a:lstStyle/>
          <a:p>
            <a:r>
              <a:rPr lang="es-CO"/>
              <a:t>PROMPT ENGINEERING</a:t>
            </a:r>
            <a:endParaRPr lang="es-CO" dirty="0"/>
          </a:p>
        </p:txBody>
      </p:sp>
      <p:sp>
        <p:nvSpPr>
          <p:cNvPr id="4" name="CuadroTexto 3">
            <a:extLst>
              <a:ext uri="{FF2B5EF4-FFF2-40B4-BE49-F238E27FC236}">
                <a16:creationId xmlns:a16="http://schemas.microsoft.com/office/drawing/2014/main" id="{F584A841-60FB-FD89-4C29-2EE0B1717523}"/>
              </a:ext>
            </a:extLst>
          </p:cNvPr>
          <p:cNvSpPr txBox="1"/>
          <p:nvPr/>
        </p:nvSpPr>
        <p:spPr>
          <a:xfrm>
            <a:off x="2026920" y="5839758"/>
            <a:ext cx="2942600" cy="369332"/>
          </a:xfrm>
          <a:prstGeom prst="rect">
            <a:avLst/>
          </a:prstGeom>
          <a:noFill/>
        </p:spPr>
        <p:txBody>
          <a:bodyPr wrap="none" rtlCol="0">
            <a:spAutoFit/>
          </a:bodyPr>
          <a:lstStyle/>
          <a:p>
            <a:r>
              <a:rPr lang="es-CO" dirty="0"/>
              <a:t>Fuente: </a:t>
            </a:r>
            <a:r>
              <a:rPr lang="es-CO" dirty="0" err="1"/>
              <a:t>Plataforme</a:t>
            </a:r>
            <a:r>
              <a:rPr lang="es-CO" dirty="0"/>
              <a:t> </a:t>
            </a:r>
            <a:r>
              <a:rPr lang="es-CO" dirty="0" err="1"/>
              <a:t>Theegg.ai</a:t>
            </a:r>
            <a:endParaRPr lang="es-CO" dirty="0"/>
          </a:p>
        </p:txBody>
      </p:sp>
      <p:sp>
        <p:nvSpPr>
          <p:cNvPr id="6" name="Marcador de contenido 5">
            <a:extLst>
              <a:ext uri="{FF2B5EF4-FFF2-40B4-BE49-F238E27FC236}">
                <a16:creationId xmlns:a16="http://schemas.microsoft.com/office/drawing/2014/main" id="{5BBDA2D1-066C-4CC1-5E0E-EC3544937D4C}"/>
              </a:ext>
            </a:extLst>
          </p:cNvPr>
          <p:cNvSpPr>
            <a:spLocks noGrp="1"/>
          </p:cNvSpPr>
          <p:nvPr>
            <p:ph idx="1"/>
          </p:nvPr>
        </p:nvSpPr>
        <p:spPr>
          <a:xfrm>
            <a:off x="6096000" y="2103120"/>
            <a:ext cx="5397843" cy="2610803"/>
          </a:xfrm>
        </p:spPr>
        <p:txBody>
          <a:bodyPr>
            <a:normAutofit fontScale="85000" lnSpcReduction="20000"/>
          </a:bodyPr>
          <a:lstStyle/>
          <a:p>
            <a:pPr marL="0" indent="0" algn="ctr">
              <a:buNone/>
            </a:pPr>
            <a:r>
              <a:rPr lang="es-CO" dirty="0"/>
              <a:t>“Conjunto de técnicas y estrategias utilizadas para crear interacciones eficientes y significativas con las herramientas de IA generativa”</a:t>
            </a:r>
          </a:p>
          <a:p>
            <a:pPr marL="0" indent="0" algn="ctr">
              <a:buNone/>
            </a:pPr>
            <a:endParaRPr lang="es-CO" dirty="0"/>
          </a:p>
          <a:p>
            <a:pPr marL="0" indent="0" algn="ctr">
              <a:buNone/>
            </a:pPr>
            <a:r>
              <a:rPr lang="es-CO" dirty="0" err="1"/>
              <a:t>KeepCoding</a:t>
            </a:r>
            <a:endParaRPr lang="es-CO" dirty="0"/>
          </a:p>
          <a:p>
            <a:pPr marL="0" indent="0" algn="ctr">
              <a:buNone/>
            </a:pPr>
            <a:r>
              <a:rPr lang="es-CO" dirty="0"/>
              <a:t>2023</a:t>
            </a:r>
          </a:p>
        </p:txBody>
      </p:sp>
      <p:pic>
        <p:nvPicPr>
          <p:cNvPr id="11266" name="Picture 2" descr="TheEgg - Módulo - Iniciación al Prompt Engineering">
            <a:extLst>
              <a:ext uri="{FF2B5EF4-FFF2-40B4-BE49-F238E27FC236}">
                <a16:creationId xmlns:a16="http://schemas.microsoft.com/office/drawing/2014/main" id="{244D37EA-6D2F-6319-0FA7-6ECF2E569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787" y="2103120"/>
            <a:ext cx="3629845" cy="350803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descr="Dibujo en blanco y negro&#10;&#10;Descripción generada automáticamente con confianza media">
            <a:extLst>
              <a:ext uri="{FF2B5EF4-FFF2-40B4-BE49-F238E27FC236}">
                <a16:creationId xmlns:a16="http://schemas.microsoft.com/office/drawing/2014/main" id="{D90FF35F-C55C-806C-2FB6-4002246E9AA3}"/>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8" name="Imagen 7" descr="Logotipo&#10;&#10;Descripción generada automáticamente con confianza baja">
            <a:extLst>
              <a:ext uri="{FF2B5EF4-FFF2-40B4-BE49-F238E27FC236}">
                <a16:creationId xmlns:a16="http://schemas.microsoft.com/office/drawing/2014/main" id="{A91DFBFA-E838-A4D4-9BFB-601A5342D56A}"/>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003698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290BB3-314C-AC39-A57A-EFB2182BFAD4}"/>
              </a:ext>
            </a:extLst>
          </p:cNvPr>
          <p:cNvSpPr>
            <a:spLocks noGrp="1"/>
          </p:cNvSpPr>
          <p:nvPr>
            <p:ph type="title"/>
          </p:nvPr>
        </p:nvSpPr>
        <p:spPr>
          <a:xfrm>
            <a:off x="816027" y="790833"/>
            <a:ext cx="4624654" cy="1860928"/>
          </a:xfrm>
        </p:spPr>
        <p:txBody>
          <a:bodyPr/>
          <a:lstStyle/>
          <a:p>
            <a:r>
              <a:rPr lang="es-CO" dirty="0"/>
              <a:t>¿Y qué significa que esto?</a:t>
            </a:r>
          </a:p>
        </p:txBody>
      </p:sp>
      <p:sp>
        <p:nvSpPr>
          <p:cNvPr id="3" name="Marcador de contenido 2">
            <a:extLst>
              <a:ext uri="{FF2B5EF4-FFF2-40B4-BE49-F238E27FC236}">
                <a16:creationId xmlns:a16="http://schemas.microsoft.com/office/drawing/2014/main" id="{ED98AC34-903C-A538-0BD2-A7E40BD1C142}"/>
              </a:ext>
            </a:extLst>
          </p:cNvPr>
          <p:cNvSpPr>
            <a:spLocks noGrp="1"/>
          </p:cNvSpPr>
          <p:nvPr>
            <p:ph idx="1"/>
          </p:nvPr>
        </p:nvSpPr>
        <p:spPr>
          <a:xfrm>
            <a:off x="1690199" y="2460481"/>
            <a:ext cx="8811602" cy="1937038"/>
          </a:xfrm>
        </p:spPr>
        <p:txBody>
          <a:bodyPr>
            <a:normAutofit/>
          </a:bodyPr>
          <a:lstStyle/>
          <a:p>
            <a:pPr marL="0" indent="0" algn="ctr">
              <a:buNone/>
            </a:pPr>
            <a:r>
              <a:rPr lang="es-CO" sz="4400" b="1" dirty="0"/>
              <a:t>NO más decir “TEXTO” </a:t>
            </a:r>
          </a:p>
          <a:p>
            <a:pPr marL="0" indent="0" algn="ctr">
              <a:buNone/>
            </a:pPr>
            <a:r>
              <a:rPr lang="es-CO" sz="4400" b="1" dirty="0"/>
              <a:t>ahora dile PROMPT</a:t>
            </a:r>
          </a:p>
        </p:txBody>
      </p:sp>
      <p:pic>
        <p:nvPicPr>
          <p:cNvPr id="4" name="Imagen 3" descr="Dibujo en blanco y negro&#10;&#10;Descripción generada automáticamente con confianza media">
            <a:extLst>
              <a:ext uri="{FF2B5EF4-FFF2-40B4-BE49-F238E27FC236}">
                <a16:creationId xmlns:a16="http://schemas.microsoft.com/office/drawing/2014/main" id="{B93D493A-43D4-4A48-F334-5FF12C9CA2DC}"/>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29967C59-07B6-1590-F744-9C889D8C595F}"/>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6147225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F50DCA-5ED8-8574-4A7B-B6257895ABF7}"/>
              </a:ext>
            </a:extLst>
          </p:cNvPr>
          <p:cNvSpPr>
            <a:spLocks noGrp="1"/>
          </p:cNvSpPr>
          <p:nvPr>
            <p:ph type="title"/>
          </p:nvPr>
        </p:nvSpPr>
        <p:spPr>
          <a:xfrm>
            <a:off x="816026" y="790833"/>
            <a:ext cx="4843369" cy="2089528"/>
          </a:xfrm>
        </p:spPr>
        <p:txBody>
          <a:bodyPr/>
          <a:lstStyle/>
          <a:p>
            <a:r>
              <a:rPr lang="es-CO" dirty="0"/>
              <a:t>Existe un montón de maneras de hacer </a:t>
            </a:r>
            <a:r>
              <a:rPr lang="es-CO" dirty="0" err="1"/>
              <a:t>Prompt</a:t>
            </a:r>
            <a:r>
              <a:rPr lang="es-CO" dirty="0"/>
              <a:t> </a:t>
            </a:r>
          </a:p>
        </p:txBody>
      </p:sp>
      <p:pic>
        <p:nvPicPr>
          <p:cNvPr id="5" name="Imagen 4" descr="Imagen que contiene Interfaz de usuario gráfica&#10;&#10;Descripción generada automáticamente">
            <a:extLst>
              <a:ext uri="{FF2B5EF4-FFF2-40B4-BE49-F238E27FC236}">
                <a16:creationId xmlns:a16="http://schemas.microsoft.com/office/drawing/2014/main" id="{42436C04-0A4E-7E4B-7618-A6B3200B3A43}"/>
              </a:ext>
            </a:extLst>
          </p:cNvPr>
          <p:cNvPicPr>
            <a:picLocks noChangeAspect="1"/>
          </p:cNvPicPr>
          <p:nvPr/>
        </p:nvPicPr>
        <p:blipFill>
          <a:blip r:embed="rId2"/>
          <a:stretch>
            <a:fillRect/>
          </a:stretch>
        </p:blipFill>
        <p:spPr>
          <a:xfrm>
            <a:off x="1526951" y="3368040"/>
            <a:ext cx="2628900" cy="1587500"/>
          </a:xfrm>
          <a:prstGeom prst="rect">
            <a:avLst/>
          </a:prstGeom>
        </p:spPr>
      </p:pic>
      <p:sp>
        <p:nvSpPr>
          <p:cNvPr id="6" name="CuadroTexto 5">
            <a:extLst>
              <a:ext uri="{FF2B5EF4-FFF2-40B4-BE49-F238E27FC236}">
                <a16:creationId xmlns:a16="http://schemas.microsoft.com/office/drawing/2014/main" id="{F830FC45-75BE-AAFB-6B99-F032BD11C916}"/>
              </a:ext>
            </a:extLst>
          </p:cNvPr>
          <p:cNvSpPr txBox="1"/>
          <p:nvPr/>
        </p:nvSpPr>
        <p:spPr>
          <a:xfrm>
            <a:off x="1859280" y="5029198"/>
            <a:ext cx="2446695" cy="646331"/>
          </a:xfrm>
          <a:prstGeom prst="rect">
            <a:avLst/>
          </a:prstGeom>
          <a:noFill/>
        </p:spPr>
        <p:txBody>
          <a:bodyPr wrap="none" rtlCol="0">
            <a:spAutoFit/>
          </a:bodyPr>
          <a:lstStyle/>
          <a:p>
            <a:pPr algn="ctr"/>
            <a:r>
              <a:rPr lang="es-CO" dirty="0"/>
              <a:t>Text </a:t>
            </a:r>
            <a:r>
              <a:rPr lang="es-CO" dirty="0" err="1"/>
              <a:t>To</a:t>
            </a:r>
            <a:r>
              <a:rPr lang="es-CO" dirty="0"/>
              <a:t> </a:t>
            </a:r>
            <a:r>
              <a:rPr lang="es-CO" dirty="0" err="1"/>
              <a:t>Image</a:t>
            </a:r>
            <a:r>
              <a:rPr lang="es-CO" dirty="0"/>
              <a:t> </a:t>
            </a:r>
          </a:p>
          <a:p>
            <a:pPr algn="ctr"/>
            <a:r>
              <a:rPr lang="es-CO" dirty="0"/>
              <a:t>(Un texto a una imagen)</a:t>
            </a:r>
          </a:p>
        </p:txBody>
      </p:sp>
      <p:pic>
        <p:nvPicPr>
          <p:cNvPr id="8" name="Imagen 7">
            <a:extLst>
              <a:ext uri="{FF2B5EF4-FFF2-40B4-BE49-F238E27FC236}">
                <a16:creationId xmlns:a16="http://schemas.microsoft.com/office/drawing/2014/main" id="{F10A961E-1222-2498-8D03-8E24BEB9D7B9}"/>
              </a:ext>
            </a:extLst>
          </p:cNvPr>
          <p:cNvPicPr>
            <a:picLocks noChangeAspect="1"/>
          </p:cNvPicPr>
          <p:nvPr/>
        </p:nvPicPr>
        <p:blipFill>
          <a:blip r:embed="rId3"/>
          <a:stretch>
            <a:fillRect/>
          </a:stretch>
        </p:blipFill>
        <p:spPr>
          <a:xfrm>
            <a:off x="5033871" y="3021329"/>
            <a:ext cx="2895600" cy="1701800"/>
          </a:xfrm>
          <a:prstGeom prst="rect">
            <a:avLst/>
          </a:prstGeom>
        </p:spPr>
      </p:pic>
      <p:sp>
        <p:nvSpPr>
          <p:cNvPr id="9" name="CuadroTexto 8">
            <a:extLst>
              <a:ext uri="{FF2B5EF4-FFF2-40B4-BE49-F238E27FC236}">
                <a16:creationId xmlns:a16="http://schemas.microsoft.com/office/drawing/2014/main" id="{6AD8D084-8179-D139-64D4-345320BECCBC}"/>
              </a:ext>
            </a:extLst>
          </p:cNvPr>
          <p:cNvSpPr txBox="1"/>
          <p:nvPr/>
        </p:nvSpPr>
        <p:spPr>
          <a:xfrm>
            <a:off x="5582641" y="4955540"/>
            <a:ext cx="2160079" cy="646331"/>
          </a:xfrm>
          <a:prstGeom prst="rect">
            <a:avLst/>
          </a:prstGeom>
          <a:noFill/>
        </p:spPr>
        <p:txBody>
          <a:bodyPr wrap="none" rtlCol="0">
            <a:spAutoFit/>
          </a:bodyPr>
          <a:lstStyle/>
          <a:p>
            <a:pPr algn="ctr"/>
            <a:r>
              <a:rPr lang="es-CO" dirty="0"/>
              <a:t>Text </a:t>
            </a:r>
            <a:r>
              <a:rPr lang="es-CO" dirty="0" err="1"/>
              <a:t>To</a:t>
            </a:r>
            <a:r>
              <a:rPr lang="es-CO" dirty="0"/>
              <a:t> Video </a:t>
            </a:r>
          </a:p>
          <a:p>
            <a:pPr algn="ctr"/>
            <a:r>
              <a:rPr lang="es-CO" dirty="0"/>
              <a:t>(Un texto a un video)</a:t>
            </a:r>
          </a:p>
        </p:txBody>
      </p:sp>
      <p:pic>
        <p:nvPicPr>
          <p:cNvPr id="11" name="Imagen 10" descr="Interfaz de usuario gráfica&#10;&#10;Descripción generada automáticamente">
            <a:extLst>
              <a:ext uri="{FF2B5EF4-FFF2-40B4-BE49-F238E27FC236}">
                <a16:creationId xmlns:a16="http://schemas.microsoft.com/office/drawing/2014/main" id="{A8B8E1CF-3D21-3F5C-E737-C57F7DA96571}"/>
              </a:ext>
            </a:extLst>
          </p:cNvPr>
          <p:cNvPicPr>
            <a:picLocks noChangeAspect="1"/>
          </p:cNvPicPr>
          <p:nvPr/>
        </p:nvPicPr>
        <p:blipFill>
          <a:blip r:embed="rId4"/>
          <a:stretch>
            <a:fillRect/>
          </a:stretch>
        </p:blipFill>
        <p:spPr>
          <a:xfrm>
            <a:off x="8961119" y="3528165"/>
            <a:ext cx="2443071" cy="1272433"/>
          </a:xfrm>
          <a:prstGeom prst="rect">
            <a:avLst/>
          </a:prstGeom>
        </p:spPr>
      </p:pic>
      <p:sp>
        <p:nvSpPr>
          <p:cNvPr id="12" name="CuadroTexto 11">
            <a:extLst>
              <a:ext uri="{FF2B5EF4-FFF2-40B4-BE49-F238E27FC236}">
                <a16:creationId xmlns:a16="http://schemas.microsoft.com/office/drawing/2014/main" id="{DBA657FC-2145-A0EE-0045-9E8BC42A4B2C}"/>
              </a:ext>
            </a:extLst>
          </p:cNvPr>
          <p:cNvSpPr txBox="1"/>
          <p:nvPr/>
        </p:nvSpPr>
        <p:spPr>
          <a:xfrm>
            <a:off x="9119189" y="5029197"/>
            <a:ext cx="2126929" cy="646331"/>
          </a:xfrm>
          <a:prstGeom prst="rect">
            <a:avLst/>
          </a:prstGeom>
          <a:noFill/>
        </p:spPr>
        <p:txBody>
          <a:bodyPr wrap="none" rtlCol="0">
            <a:spAutoFit/>
          </a:bodyPr>
          <a:lstStyle/>
          <a:p>
            <a:pPr algn="ctr"/>
            <a:r>
              <a:rPr lang="es-CO" dirty="0"/>
              <a:t>Text </a:t>
            </a:r>
            <a:r>
              <a:rPr lang="es-CO" dirty="0" err="1"/>
              <a:t>To</a:t>
            </a:r>
            <a:r>
              <a:rPr lang="es-CO" dirty="0"/>
              <a:t> Text </a:t>
            </a:r>
          </a:p>
          <a:p>
            <a:pPr algn="ctr"/>
            <a:r>
              <a:rPr lang="es-CO" dirty="0"/>
              <a:t>(Un texto a un texto)</a:t>
            </a:r>
          </a:p>
        </p:txBody>
      </p:sp>
      <p:pic>
        <p:nvPicPr>
          <p:cNvPr id="13" name="Imagen 12" descr="Dibujo en blanco y negro&#10;&#10;Descripción generada automáticamente con confianza media">
            <a:extLst>
              <a:ext uri="{FF2B5EF4-FFF2-40B4-BE49-F238E27FC236}">
                <a16:creationId xmlns:a16="http://schemas.microsoft.com/office/drawing/2014/main" id="{E1D492CE-05CA-CA12-B945-14F3F549F0F4}"/>
              </a:ext>
            </a:extLst>
          </p:cNvPr>
          <p:cNvPicPr>
            <a:picLocks noChangeAspect="1"/>
          </p:cNvPicPr>
          <p:nvPr/>
        </p:nvPicPr>
        <p:blipFill>
          <a:blip r:embed="rId5"/>
          <a:stretch>
            <a:fillRect/>
          </a:stretch>
        </p:blipFill>
        <p:spPr>
          <a:xfrm>
            <a:off x="10548277" y="6075568"/>
            <a:ext cx="698500" cy="782431"/>
          </a:xfrm>
          <a:prstGeom prst="rect">
            <a:avLst/>
          </a:prstGeom>
        </p:spPr>
      </p:pic>
      <p:pic>
        <p:nvPicPr>
          <p:cNvPr id="14" name="Imagen 13" descr="Logotipo&#10;&#10;Descripción generada automáticamente con confianza baja">
            <a:extLst>
              <a:ext uri="{FF2B5EF4-FFF2-40B4-BE49-F238E27FC236}">
                <a16:creationId xmlns:a16="http://schemas.microsoft.com/office/drawing/2014/main" id="{375C6675-CE1D-F97A-70C2-68752286E01C}"/>
              </a:ext>
            </a:extLst>
          </p:cNvPr>
          <p:cNvPicPr>
            <a:picLocks noChangeAspect="1"/>
          </p:cNvPicPr>
          <p:nvPr/>
        </p:nvPicPr>
        <p:blipFill rotWithShape="1">
          <a:blip r:embed="rId6"/>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14508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07872-6C9A-0DE8-DF50-16648F71B15B}"/>
              </a:ext>
            </a:extLst>
          </p:cNvPr>
          <p:cNvSpPr>
            <a:spLocks noGrp="1"/>
          </p:cNvSpPr>
          <p:nvPr>
            <p:ph type="title"/>
          </p:nvPr>
        </p:nvSpPr>
        <p:spPr>
          <a:xfrm>
            <a:off x="617906" y="2582356"/>
            <a:ext cx="5338394" cy="1715324"/>
          </a:xfrm>
        </p:spPr>
        <p:txBody>
          <a:bodyPr>
            <a:normAutofit fontScale="90000"/>
          </a:bodyPr>
          <a:lstStyle/>
          <a:p>
            <a:r>
              <a:rPr lang="es-CO" dirty="0"/>
              <a:t>Y todos los </a:t>
            </a:r>
            <a:r>
              <a:rPr lang="es-CO" dirty="0" err="1"/>
              <a:t>prompt</a:t>
            </a:r>
            <a:r>
              <a:rPr lang="es-CO" dirty="0"/>
              <a:t> tienen algo en común, su estructura</a:t>
            </a:r>
          </a:p>
        </p:txBody>
      </p:sp>
      <p:graphicFrame>
        <p:nvGraphicFramePr>
          <p:cNvPr id="5" name="Marcador de contenido 4">
            <a:extLst>
              <a:ext uri="{FF2B5EF4-FFF2-40B4-BE49-F238E27FC236}">
                <a16:creationId xmlns:a16="http://schemas.microsoft.com/office/drawing/2014/main" id="{8C7BE193-42DC-A5F3-D2E1-7E5F7BFAE840}"/>
              </a:ext>
            </a:extLst>
          </p:cNvPr>
          <p:cNvGraphicFramePr>
            <a:graphicFrameLocks noGrp="1"/>
          </p:cNvGraphicFramePr>
          <p:nvPr>
            <p:ph idx="1"/>
            <p:extLst>
              <p:ext uri="{D42A27DB-BD31-4B8C-83A1-F6EECF244321}">
                <p14:modId xmlns:p14="http://schemas.microsoft.com/office/powerpoint/2010/main" val="1397389900"/>
              </p:ext>
            </p:extLst>
          </p:nvPr>
        </p:nvGraphicFramePr>
        <p:xfrm>
          <a:off x="5956300" y="790575"/>
          <a:ext cx="5397500" cy="538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5498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039A1A67-4202-A40C-A69D-E1DD70245C51}"/>
              </a:ext>
            </a:extLst>
          </p:cNvPr>
          <p:cNvGraphicFramePr>
            <a:graphicFrameLocks noGrp="1"/>
          </p:cNvGraphicFramePr>
          <p:nvPr>
            <p:ph idx="1"/>
            <p:extLst>
              <p:ext uri="{D42A27DB-BD31-4B8C-83A1-F6EECF244321}">
                <p14:modId xmlns:p14="http://schemas.microsoft.com/office/powerpoint/2010/main" val="3929944765"/>
              </p:ext>
            </p:extLst>
          </p:nvPr>
        </p:nvGraphicFramePr>
        <p:xfrm>
          <a:off x="3277031" y="3017520"/>
          <a:ext cx="6163586" cy="3527322"/>
        </p:xfrm>
        <a:graphic>
          <a:graphicData uri="http://schemas.openxmlformats.org/drawingml/2006/table">
            <a:tbl>
              <a:tblPr firstRow="1" bandRow="1">
                <a:tableStyleId>{5C22544A-7EE6-4342-B048-85BDC9FD1C3A}</a:tableStyleId>
              </a:tblPr>
              <a:tblGrid>
                <a:gridCol w="3081793">
                  <a:extLst>
                    <a:ext uri="{9D8B030D-6E8A-4147-A177-3AD203B41FA5}">
                      <a16:colId xmlns:a16="http://schemas.microsoft.com/office/drawing/2014/main" val="1643172091"/>
                    </a:ext>
                  </a:extLst>
                </a:gridCol>
                <a:gridCol w="3081793">
                  <a:extLst>
                    <a:ext uri="{9D8B030D-6E8A-4147-A177-3AD203B41FA5}">
                      <a16:colId xmlns:a16="http://schemas.microsoft.com/office/drawing/2014/main" val="1768304376"/>
                    </a:ext>
                  </a:extLst>
                </a:gridCol>
              </a:tblGrid>
              <a:tr h="840494">
                <a:tc>
                  <a:txBody>
                    <a:bodyPr/>
                    <a:lstStyle/>
                    <a:p>
                      <a:pPr algn="ctr"/>
                      <a:r>
                        <a:rPr lang="es-CO" sz="3200" dirty="0"/>
                        <a:t>Noviembre 2022</a:t>
                      </a:r>
                    </a:p>
                  </a:txBody>
                  <a:tcPr/>
                </a:tc>
                <a:tc>
                  <a:txBody>
                    <a:bodyPr/>
                    <a:lstStyle/>
                    <a:p>
                      <a:pPr algn="ctr"/>
                      <a:r>
                        <a:rPr lang="es-CO" sz="3200" dirty="0"/>
                        <a:t>Diciembre 2023</a:t>
                      </a:r>
                    </a:p>
                  </a:txBody>
                  <a:tcPr/>
                </a:tc>
                <a:extLst>
                  <a:ext uri="{0D108BD9-81ED-4DB2-BD59-A6C34878D82A}">
                    <a16:rowId xmlns:a16="http://schemas.microsoft.com/office/drawing/2014/main" val="463165396"/>
                  </a:ext>
                </a:extLst>
              </a:tr>
              <a:tr h="840494">
                <a:tc>
                  <a:txBody>
                    <a:bodyPr/>
                    <a:lstStyle/>
                    <a:p>
                      <a:pPr algn="ctr"/>
                      <a:r>
                        <a:rPr lang="es-CO" sz="2400" dirty="0"/>
                        <a:t>Open AI</a:t>
                      </a:r>
                    </a:p>
                  </a:txBody>
                  <a:tcPr/>
                </a:tc>
                <a:tc>
                  <a:txBody>
                    <a:bodyPr/>
                    <a:lstStyle/>
                    <a:p>
                      <a:pPr algn="ctr"/>
                      <a:r>
                        <a:rPr lang="es-CO" sz="2400" dirty="0"/>
                        <a:t>Google</a:t>
                      </a:r>
                    </a:p>
                  </a:txBody>
                  <a:tcPr/>
                </a:tc>
                <a:extLst>
                  <a:ext uri="{0D108BD9-81ED-4DB2-BD59-A6C34878D82A}">
                    <a16:rowId xmlns:a16="http://schemas.microsoft.com/office/drawing/2014/main" val="391628096"/>
                  </a:ext>
                </a:extLst>
              </a:tr>
              <a:tr h="84049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2000" dirty="0"/>
                        <a:t>Elon Musk, Sam Altman, Ilya </a:t>
                      </a:r>
                      <a:r>
                        <a:rPr lang="es-CO" sz="2000" dirty="0" err="1"/>
                        <a:t>Sutskever</a:t>
                      </a:r>
                      <a:r>
                        <a:rPr lang="es-CO" sz="2000" dirty="0"/>
                        <a:t>, Greg Brockman</a:t>
                      </a:r>
                    </a:p>
                  </a:txBody>
                  <a:tcPr/>
                </a:tc>
                <a:tc>
                  <a:txBody>
                    <a:bodyPr/>
                    <a:lstStyle/>
                    <a:p>
                      <a:pPr algn="ctr"/>
                      <a:r>
                        <a:rPr lang="es-CO" sz="2000" b="0" i="0" kern="1200" dirty="0">
                          <a:solidFill>
                            <a:schemeClr val="dk1"/>
                          </a:solidFill>
                          <a:effectLst/>
                          <a:latin typeface="+mn-lt"/>
                          <a:ea typeface="+mn-ea"/>
                          <a:cs typeface="+mn-cs"/>
                        </a:rPr>
                        <a:t>Google </a:t>
                      </a:r>
                    </a:p>
                    <a:p>
                      <a:pPr algn="ctr"/>
                      <a:r>
                        <a:rPr lang="es-CO" sz="2000" b="0" i="0" kern="1200" dirty="0" err="1">
                          <a:solidFill>
                            <a:schemeClr val="dk1"/>
                          </a:solidFill>
                          <a:effectLst/>
                          <a:latin typeface="+mn-lt"/>
                          <a:ea typeface="+mn-ea"/>
                          <a:cs typeface="+mn-cs"/>
                        </a:rPr>
                        <a:t>DeepMind</a:t>
                      </a:r>
                      <a:endParaRPr lang="es-CO" sz="2000" dirty="0"/>
                    </a:p>
                  </a:txBody>
                  <a:tcPr/>
                </a:tc>
                <a:extLst>
                  <a:ext uri="{0D108BD9-81ED-4DB2-BD59-A6C34878D82A}">
                    <a16:rowId xmlns:a16="http://schemas.microsoft.com/office/drawing/2014/main" val="721973732"/>
                  </a:ext>
                </a:extLst>
              </a:tr>
              <a:tr h="840494">
                <a:tc>
                  <a:txBody>
                    <a:bodyPr/>
                    <a:lstStyle/>
                    <a:p>
                      <a:pPr algn="ctr"/>
                      <a:r>
                        <a:rPr lang="es-CO" sz="2000" dirty="0"/>
                        <a:t>Capacidad de respuesta conversacionales concretas</a:t>
                      </a:r>
                    </a:p>
                  </a:txBody>
                  <a:tcPr/>
                </a:tc>
                <a:tc>
                  <a:txBody>
                    <a:bodyPr/>
                    <a:lstStyle/>
                    <a:p>
                      <a:pPr algn="ctr"/>
                      <a:r>
                        <a:rPr lang="es-CO" sz="2000" dirty="0"/>
                        <a:t>Capacidad de respuesta más elaboradas y extensas</a:t>
                      </a:r>
                    </a:p>
                  </a:txBody>
                  <a:tcPr/>
                </a:tc>
                <a:extLst>
                  <a:ext uri="{0D108BD9-81ED-4DB2-BD59-A6C34878D82A}">
                    <a16:rowId xmlns:a16="http://schemas.microsoft.com/office/drawing/2014/main" val="3848675648"/>
                  </a:ext>
                </a:extLst>
              </a:tr>
            </a:tbl>
          </a:graphicData>
        </a:graphic>
      </p:graphicFrame>
      <p:pic>
        <p:nvPicPr>
          <p:cNvPr id="5" name="Imagen 4">
            <a:extLst>
              <a:ext uri="{FF2B5EF4-FFF2-40B4-BE49-F238E27FC236}">
                <a16:creationId xmlns:a16="http://schemas.microsoft.com/office/drawing/2014/main" id="{2C29B87E-F472-E319-467D-4EC24B295E12}"/>
              </a:ext>
            </a:extLst>
          </p:cNvPr>
          <p:cNvPicPr>
            <a:picLocks noChangeAspect="1"/>
          </p:cNvPicPr>
          <p:nvPr/>
        </p:nvPicPr>
        <p:blipFill rotWithShape="1">
          <a:blip r:embed="rId2"/>
          <a:srcRect r="63591"/>
          <a:stretch/>
        </p:blipFill>
        <p:spPr>
          <a:xfrm>
            <a:off x="3536111" y="777627"/>
            <a:ext cx="2148410" cy="2069877"/>
          </a:xfrm>
          <a:prstGeom prst="rect">
            <a:avLst/>
          </a:prstGeom>
        </p:spPr>
      </p:pic>
      <p:pic>
        <p:nvPicPr>
          <p:cNvPr id="6" name="Imagen 5">
            <a:extLst>
              <a:ext uri="{FF2B5EF4-FFF2-40B4-BE49-F238E27FC236}">
                <a16:creationId xmlns:a16="http://schemas.microsoft.com/office/drawing/2014/main" id="{DC52D3D6-0D81-C553-1C01-6C06B25B33D4}"/>
              </a:ext>
            </a:extLst>
          </p:cNvPr>
          <p:cNvPicPr>
            <a:picLocks noChangeAspect="1"/>
          </p:cNvPicPr>
          <p:nvPr/>
        </p:nvPicPr>
        <p:blipFill>
          <a:blip r:embed="rId3"/>
          <a:stretch>
            <a:fillRect/>
          </a:stretch>
        </p:blipFill>
        <p:spPr>
          <a:xfrm>
            <a:off x="6507481" y="852639"/>
            <a:ext cx="2580641" cy="1935481"/>
          </a:xfrm>
          <a:prstGeom prst="rect">
            <a:avLst/>
          </a:prstGeom>
        </p:spPr>
      </p:pic>
      <p:pic>
        <p:nvPicPr>
          <p:cNvPr id="7" name="Imagen 6" descr="Dibujo en blanco y negro&#10;&#10;Descripción generada automáticamente con confianza media">
            <a:extLst>
              <a:ext uri="{FF2B5EF4-FFF2-40B4-BE49-F238E27FC236}">
                <a16:creationId xmlns:a16="http://schemas.microsoft.com/office/drawing/2014/main" id="{6FAF3CA0-11F2-B7E8-096C-88F0A208F1BB}"/>
              </a:ext>
            </a:extLst>
          </p:cNvPr>
          <p:cNvPicPr>
            <a:picLocks noChangeAspect="1"/>
          </p:cNvPicPr>
          <p:nvPr/>
        </p:nvPicPr>
        <p:blipFill>
          <a:blip r:embed="rId4"/>
          <a:stretch>
            <a:fillRect/>
          </a:stretch>
        </p:blipFill>
        <p:spPr>
          <a:xfrm>
            <a:off x="10548277" y="6075568"/>
            <a:ext cx="698500" cy="782431"/>
          </a:xfrm>
          <a:prstGeom prst="rect">
            <a:avLst/>
          </a:prstGeom>
        </p:spPr>
      </p:pic>
      <p:pic>
        <p:nvPicPr>
          <p:cNvPr id="8" name="Imagen 7" descr="Logotipo&#10;&#10;Descripción generada automáticamente con confianza baja">
            <a:extLst>
              <a:ext uri="{FF2B5EF4-FFF2-40B4-BE49-F238E27FC236}">
                <a16:creationId xmlns:a16="http://schemas.microsoft.com/office/drawing/2014/main" id="{937D4459-4714-0C9F-E357-5D13F62FFDED}"/>
              </a:ext>
            </a:extLst>
          </p:cNvPr>
          <p:cNvPicPr>
            <a:picLocks noChangeAspect="1"/>
          </p:cNvPicPr>
          <p:nvPr/>
        </p:nvPicPr>
        <p:blipFill rotWithShape="1">
          <a:blip r:embed="rId5"/>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237638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47612-435C-9AEB-4CEB-49B2EDCAA052}"/>
              </a:ext>
            </a:extLst>
          </p:cNvPr>
          <p:cNvSpPr>
            <a:spLocks noGrp="1"/>
          </p:cNvSpPr>
          <p:nvPr>
            <p:ph type="title"/>
          </p:nvPr>
        </p:nvSpPr>
        <p:spPr>
          <a:xfrm>
            <a:off x="1252631" y="2139572"/>
            <a:ext cx="4843369" cy="2578856"/>
          </a:xfrm>
        </p:spPr>
        <p:txBody>
          <a:bodyPr/>
          <a:lstStyle/>
          <a:p>
            <a:r>
              <a:rPr lang="es-CO" dirty="0"/>
              <a:t>¿Qué podemos concluir de </a:t>
            </a:r>
            <a:r>
              <a:rPr lang="es-CO" dirty="0" err="1"/>
              <a:t>Prompt</a:t>
            </a:r>
            <a:r>
              <a:rPr lang="es-CO" dirty="0"/>
              <a:t> </a:t>
            </a:r>
            <a:r>
              <a:rPr lang="es-CO" dirty="0" err="1"/>
              <a:t>Engineering</a:t>
            </a:r>
            <a:r>
              <a:rPr lang="es-CO" dirty="0"/>
              <a:t>?</a:t>
            </a:r>
          </a:p>
        </p:txBody>
      </p:sp>
      <p:pic>
        <p:nvPicPr>
          <p:cNvPr id="13314" name="Picture 2" descr="Emo duda – con Corazón Oratoriano">
            <a:extLst>
              <a:ext uri="{FF2B5EF4-FFF2-40B4-BE49-F238E27FC236}">
                <a16:creationId xmlns:a16="http://schemas.microsoft.com/office/drawing/2014/main" id="{1609C146-E252-9384-934D-C5150DFB2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1348774"/>
            <a:ext cx="3832826" cy="383282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2405F230-8593-38BA-8B11-7B7D71B1E58E}"/>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509381F7-737B-9824-5DB9-F29D99199D09}"/>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322832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F6E7-F963-4319-F710-21A407B6D187}"/>
              </a:ext>
            </a:extLst>
          </p:cNvPr>
          <p:cNvSpPr>
            <a:spLocks noGrp="1"/>
          </p:cNvSpPr>
          <p:nvPr>
            <p:ph type="title"/>
          </p:nvPr>
        </p:nvSpPr>
        <p:spPr>
          <a:xfrm>
            <a:off x="1246213" y="735934"/>
            <a:ext cx="9699574" cy="5386131"/>
          </a:xfrm>
        </p:spPr>
        <p:txBody>
          <a:bodyPr>
            <a:normAutofit/>
          </a:bodyPr>
          <a:lstStyle/>
          <a:p>
            <a:pPr algn="ctr"/>
            <a:r>
              <a:rPr lang="es-CO" sz="7200" dirty="0"/>
              <a:t>“</a:t>
            </a:r>
            <a:br>
              <a:rPr lang="es-CO" sz="3200" dirty="0"/>
            </a:br>
            <a:r>
              <a:rPr lang="es-CO" sz="4000" dirty="0" err="1">
                <a:solidFill>
                  <a:schemeClr val="tx1"/>
                </a:solidFill>
              </a:rPr>
              <a:t>Prompt</a:t>
            </a:r>
            <a:r>
              <a:rPr lang="es-CO" sz="4000" dirty="0">
                <a:solidFill>
                  <a:schemeClr val="tx1"/>
                </a:solidFill>
              </a:rPr>
              <a:t> </a:t>
            </a:r>
            <a:r>
              <a:rPr lang="es-CO" sz="4000" dirty="0" err="1">
                <a:solidFill>
                  <a:schemeClr val="tx1"/>
                </a:solidFill>
              </a:rPr>
              <a:t>engineering</a:t>
            </a:r>
            <a:r>
              <a:rPr lang="es-CO" sz="4000" dirty="0">
                <a:solidFill>
                  <a:schemeClr val="tx1"/>
                </a:solidFill>
              </a:rPr>
              <a:t> no se trata solo de diseñar y desarrollar </a:t>
            </a:r>
            <a:r>
              <a:rPr lang="es-CO" sz="4000" dirty="0" err="1">
                <a:solidFill>
                  <a:schemeClr val="tx1"/>
                </a:solidFill>
              </a:rPr>
              <a:t>prompts</a:t>
            </a:r>
            <a:r>
              <a:rPr lang="es-CO" sz="4000" dirty="0">
                <a:solidFill>
                  <a:schemeClr val="tx1"/>
                </a:solidFill>
              </a:rPr>
              <a:t>. Abarca una amplia gama de habilidades y técnicas que son útiles para interactuar con LLM</a:t>
            </a:r>
            <a:br>
              <a:rPr lang="es-CO" sz="3200" dirty="0"/>
            </a:br>
            <a:br>
              <a:rPr lang="es-CO" sz="3200" dirty="0"/>
            </a:br>
            <a:r>
              <a:rPr lang="es-CO" sz="7200" dirty="0"/>
              <a:t>”</a:t>
            </a:r>
          </a:p>
        </p:txBody>
      </p:sp>
      <p:pic>
        <p:nvPicPr>
          <p:cNvPr id="4" name="Imagen 3" descr="Dibujo en blanco y negro&#10;&#10;Descripción generada automáticamente con confianza media">
            <a:extLst>
              <a:ext uri="{FF2B5EF4-FFF2-40B4-BE49-F238E27FC236}">
                <a16:creationId xmlns:a16="http://schemas.microsoft.com/office/drawing/2014/main" id="{CCCBF452-A148-8F89-FA1F-728D48D98D64}"/>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3C1301E4-9700-F3BC-72B2-4F5D468AF3CF}"/>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395903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AABCEB-4121-A549-D1C0-E383093E35FF}"/>
              </a:ext>
            </a:extLst>
          </p:cNvPr>
          <p:cNvSpPr>
            <a:spLocks noGrp="1"/>
          </p:cNvSpPr>
          <p:nvPr>
            <p:ph type="title"/>
          </p:nvPr>
        </p:nvSpPr>
        <p:spPr>
          <a:xfrm>
            <a:off x="440690" y="2826355"/>
            <a:ext cx="4843369" cy="1532286"/>
          </a:xfrm>
        </p:spPr>
        <p:txBody>
          <a:bodyPr/>
          <a:lstStyle/>
          <a:p>
            <a:r>
              <a:rPr lang="es-CO" dirty="0"/>
              <a:t>Y eso es todo, puedes irte</a:t>
            </a:r>
          </a:p>
        </p:txBody>
      </p:sp>
      <p:pic>
        <p:nvPicPr>
          <p:cNvPr id="4" name="Imagen 3" descr="Dibujo en blanco y negro&#10;&#10;Descripción generada automáticamente con confianza media">
            <a:extLst>
              <a:ext uri="{FF2B5EF4-FFF2-40B4-BE49-F238E27FC236}">
                <a16:creationId xmlns:a16="http://schemas.microsoft.com/office/drawing/2014/main" id="{7095FFE4-0F84-3E9B-FE79-443DAC12EF15}"/>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C510317A-3274-BE81-C721-C8394FDC30FD}"/>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pic>
        <p:nvPicPr>
          <p:cNvPr id="14338" name="Picture 2" descr="Porki Eso Es Todo Amigos GIF - Porky LooneyTunes EstoEsTodoAmigos -  Discover &amp; Share GIFs | Looney tunes, Thats all folks, Funny cartoon quotes">
            <a:extLst>
              <a:ext uri="{FF2B5EF4-FFF2-40B4-BE49-F238E27FC236}">
                <a16:creationId xmlns:a16="http://schemas.microsoft.com/office/drawing/2014/main" id="{207E0A7A-C219-F7D2-201E-90648B3595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1612900"/>
            <a:ext cx="6324600" cy="363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31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E36251-3545-0BC6-3983-F6ACA750BF87}"/>
              </a:ext>
            </a:extLst>
          </p:cNvPr>
          <p:cNvSpPr>
            <a:spLocks noGrp="1"/>
          </p:cNvSpPr>
          <p:nvPr>
            <p:ph type="title"/>
          </p:nvPr>
        </p:nvSpPr>
        <p:spPr>
          <a:xfrm>
            <a:off x="1066800" y="2954913"/>
            <a:ext cx="4843369" cy="1510408"/>
          </a:xfrm>
        </p:spPr>
        <p:txBody>
          <a:bodyPr>
            <a:normAutofit/>
          </a:bodyPr>
          <a:lstStyle/>
          <a:p>
            <a:r>
              <a:rPr lang="es-CO" sz="6000" dirty="0" err="1"/>
              <a:t>Hey</a:t>
            </a:r>
            <a:r>
              <a:rPr lang="es-CO" sz="6000" dirty="0"/>
              <a:t>! Alto</a:t>
            </a:r>
          </a:p>
        </p:txBody>
      </p:sp>
      <p:pic>
        <p:nvPicPr>
          <p:cNvPr id="15368" name="Picture 8">
            <a:extLst>
              <a:ext uri="{FF2B5EF4-FFF2-40B4-BE49-F238E27FC236}">
                <a16:creationId xmlns:a16="http://schemas.microsoft.com/office/drawing/2014/main" id="{EF53CF57-4227-29E0-D543-E182EF647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1230630"/>
            <a:ext cx="4610100" cy="461010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B9F78EF1-B25A-85C9-8666-E9898A1E04A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9B69EADD-878B-E5A4-E9DA-05919D611E0C}"/>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771396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8584AD-51B1-72CC-C1AB-76259F077B13}"/>
              </a:ext>
            </a:extLst>
          </p:cNvPr>
          <p:cNvSpPr>
            <a:spLocks noGrp="1"/>
          </p:cNvSpPr>
          <p:nvPr>
            <p:ph type="title"/>
          </p:nvPr>
        </p:nvSpPr>
        <p:spPr>
          <a:xfrm>
            <a:off x="816026" y="790833"/>
            <a:ext cx="4843369" cy="1255137"/>
          </a:xfrm>
        </p:spPr>
        <p:txBody>
          <a:bodyPr/>
          <a:lstStyle/>
          <a:p>
            <a:r>
              <a:rPr lang="es-CO" dirty="0"/>
              <a:t>Hola a todos! 👋🏻</a:t>
            </a:r>
          </a:p>
        </p:txBody>
      </p:sp>
      <p:pic>
        <p:nvPicPr>
          <p:cNvPr id="4" name="Gráfico 27" descr="Selfie contorno">
            <a:extLst>
              <a:ext uri="{FF2B5EF4-FFF2-40B4-BE49-F238E27FC236}">
                <a16:creationId xmlns:a16="http://schemas.microsoft.com/office/drawing/2014/main" id="{26EF5313-970A-8211-49D1-2D503E961E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71588" y="-186025"/>
            <a:ext cx="2180327" cy="2180327"/>
          </a:xfrm>
          <a:prstGeom prst="rect">
            <a:avLst/>
          </a:prstGeom>
        </p:spPr>
      </p:pic>
      <p:pic>
        <p:nvPicPr>
          <p:cNvPr id="5" name="Picture 2" descr="LinkedIn - Aplicaciones en Google Play">
            <a:extLst>
              <a:ext uri="{FF2B5EF4-FFF2-40B4-BE49-F238E27FC236}">
                <a16:creationId xmlns:a16="http://schemas.microsoft.com/office/drawing/2014/main" id="{87808675-268E-2728-5C0E-78E887110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4446" y="5093142"/>
            <a:ext cx="440989" cy="44098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62464DB4-2CC2-92D5-53D4-85D83E863273}"/>
              </a:ext>
            </a:extLst>
          </p:cNvPr>
          <p:cNvSpPr txBox="1">
            <a:spLocks/>
          </p:cNvSpPr>
          <p:nvPr/>
        </p:nvSpPr>
        <p:spPr>
          <a:xfrm>
            <a:off x="7885428" y="4610078"/>
            <a:ext cx="7683813" cy="580903"/>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6DB609"/>
              </a:buClr>
              <a:buSzPts val="1800"/>
              <a:buFont typeface="Century Gothic"/>
              <a:buNone/>
              <a:defRPr sz="4400" b="1" i="0" u="none" strike="noStrike" cap="none">
                <a:solidFill>
                  <a:srgbClr val="6DB609"/>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2800" dirty="0"/>
              <a:t>Juliana Castillo Araujo</a:t>
            </a:r>
            <a:endParaRPr lang="en-CO" sz="2800" dirty="0"/>
          </a:p>
        </p:txBody>
      </p:sp>
      <p:sp>
        <p:nvSpPr>
          <p:cNvPr id="7" name="Oval 7">
            <a:extLst>
              <a:ext uri="{FF2B5EF4-FFF2-40B4-BE49-F238E27FC236}">
                <a16:creationId xmlns:a16="http://schemas.microsoft.com/office/drawing/2014/main" id="{6C982C91-2099-841B-E5C8-EB3423ECD60C}"/>
              </a:ext>
            </a:extLst>
          </p:cNvPr>
          <p:cNvSpPr/>
          <p:nvPr/>
        </p:nvSpPr>
        <p:spPr>
          <a:xfrm>
            <a:off x="7610185" y="801957"/>
            <a:ext cx="3878179" cy="368546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O"/>
          </a:p>
        </p:txBody>
      </p:sp>
      <p:sp>
        <p:nvSpPr>
          <p:cNvPr id="9" name="TextBox 8">
            <a:extLst>
              <a:ext uri="{FF2B5EF4-FFF2-40B4-BE49-F238E27FC236}">
                <a16:creationId xmlns:a16="http://schemas.microsoft.com/office/drawing/2014/main" id="{E3D1DA7F-3DC5-9804-4FA1-5A53B6B89DFF}"/>
              </a:ext>
            </a:extLst>
          </p:cNvPr>
          <p:cNvSpPr txBox="1"/>
          <p:nvPr/>
        </p:nvSpPr>
        <p:spPr>
          <a:xfrm>
            <a:off x="8910673" y="5187343"/>
            <a:ext cx="2230804" cy="369332"/>
          </a:xfrm>
          <a:prstGeom prst="rect">
            <a:avLst/>
          </a:prstGeom>
          <a:noFill/>
        </p:spPr>
        <p:txBody>
          <a:bodyPr wrap="none" rtlCol="0">
            <a:spAutoFit/>
          </a:bodyPr>
          <a:lstStyle/>
          <a:p>
            <a:r>
              <a:rPr lang="en-US" dirty="0"/>
              <a:t>Juliana Castillo Araujo</a:t>
            </a:r>
            <a:endParaRPr lang="en-CO" dirty="0"/>
          </a:p>
        </p:txBody>
      </p:sp>
      <p:sp>
        <p:nvSpPr>
          <p:cNvPr id="11" name="TextBox 11">
            <a:extLst>
              <a:ext uri="{FF2B5EF4-FFF2-40B4-BE49-F238E27FC236}">
                <a16:creationId xmlns:a16="http://schemas.microsoft.com/office/drawing/2014/main" id="{5542F1E9-16D9-05F6-3A5E-51587D5DF61E}"/>
              </a:ext>
            </a:extLst>
          </p:cNvPr>
          <p:cNvSpPr txBox="1"/>
          <p:nvPr/>
        </p:nvSpPr>
        <p:spPr>
          <a:xfrm>
            <a:off x="8911245" y="5686711"/>
            <a:ext cx="2262542" cy="369332"/>
          </a:xfrm>
          <a:prstGeom prst="rect">
            <a:avLst/>
          </a:prstGeom>
          <a:noFill/>
        </p:spPr>
        <p:txBody>
          <a:bodyPr wrap="none" rtlCol="0">
            <a:spAutoFit/>
          </a:bodyPr>
          <a:lstStyle/>
          <a:p>
            <a:r>
              <a:rPr lang="en-US" dirty="0"/>
              <a:t>@</a:t>
            </a:r>
            <a:r>
              <a:rPr lang="en-US" dirty="0" err="1"/>
              <a:t>julianacastilloaraujo</a:t>
            </a:r>
            <a:endParaRPr lang="en-CO" dirty="0"/>
          </a:p>
        </p:txBody>
      </p:sp>
      <p:pic>
        <p:nvPicPr>
          <p:cNvPr id="13" name="Imagen 12" descr="Mujer sentada en un restaurante&#10;&#10;Descripción generada automáticamente">
            <a:extLst>
              <a:ext uri="{FF2B5EF4-FFF2-40B4-BE49-F238E27FC236}">
                <a16:creationId xmlns:a16="http://schemas.microsoft.com/office/drawing/2014/main" id="{8639019E-AADD-5232-73AC-48CA52E7B591}"/>
              </a:ext>
            </a:extLst>
          </p:cNvPr>
          <p:cNvPicPr>
            <a:picLocks noChangeAspect="1"/>
          </p:cNvPicPr>
          <p:nvPr/>
        </p:nvPicPr>
        <p:blipFill>
          <a:blip r:embed="rId5"/>
          <a:stretch>
            <a:fillRect/>
          </a:stretch>
        </p:blipFill>
        <p:spPr>
          <a:xfrm>
            <a:off x="7796584" y="924613"/>
            <a:ext cx="3505379" cy="3577883"/>
          </a:xfrm>
          <a:prstGeom prst="ellipse">
            <a:avLst/>
          </a:prstGeom>
        </p:spPr>
      </p:pic>
      <p:graphicFrame>
        <p:nvGraphicFramePr>
          <p:cNvPr id="15" name="Diagrama 14">
            <a:extLst>
              <a:ext uri="{FF2B5EF4-FFF2-40B4-BE49-F238E27FC236}">
                <a16:creationId xmlns:a16="http://schemas.microsoft.com/office/drawing/2014/main" id="{2BEBBA1E-E9C5-E575-24BD-55D4FFEE3071}"/>
              </a:ext>
            </a:extLst>
          </p:cNvPr>
          <p:cNvGraphicFramePr/>
          <p:nvPr>
            <p:extLst>
              <p:ext uri="{D42A27DB-BD31-4B8C-83A1-F6EECF244321}">
                <p14:modId xmlns:p14="http://schemas.microsoft.com/office/powerpoint/2010/main" val="3798557261"/>
              </p:ext>
            </p:extLst>
          </p:nvPr>
        </p:nvGraphicFramePr>
        <p:xfrm>
          <a:off x="411374" y="1418401"/>
          <a:ext cx="7283578" cy="54395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6" name="Imagen 15" descr="Dibujo en blanco y negro&#10;&#10;Descripción generada automáticamente con confianza media">
            <a:extLst>
              <a:ext uri="{FF2B5EF4-FFF2-40B4-BE49-F238E27FC236}">
                <a16:creationId xmlns:a16="http://schemas.microsoft.com/office/drawing/2014/main" id="{31BC0E22-862B-129F-04E9-00E84AC68A12}"/>
              </a:ext>
            </a:extLst>
          </p:cNvPr>
          <p:cNvPicPr>
            <a:picLocks noChangeAspect="1"/>
          </p:cNvPicPr>
          <p:nvPr/>
        </p:nvPicPr>
        <p:blipFill>
          <a:blip r:embed="rId11"/>
          <a:stretch>
            <a:fillRect/>
          </a:stretch>
        </p:blipFill>
        <p:spPr>
          <a:xfrm>
            <a:off x="10775661" y="6075569"/>
            <a:ext cx="698500" cy="782431"/>
          </a:xfrm>
          <a:prstGeom prst="rect">
            <a:avLst/>
          </a:prstGeom>
        </p:spPr>
      </p:pic>
      <p:pic>
        <p:nvPicPr>
          <p:cNvPr id="17" name="Imagen 16" descr="Logotipo&#10;&#10;Descripción generada automáticamente con confianza baja">
            <a:extLst>
              <a:ext uri="{FF2B5EF4-FFF2-40B4-BE49-F238E27FC236}">
                <a16:creationId xmlns:a16="http://schemas.microsoft.com/office/drawing/2014/main" id="{6964E72B-33B3-BFA5-24C6-F57365FDE921}"/>
              </a:ext>
            </a:extLst>
          </p:cNvPr>
          <p:cNvPicPr>
            <a:picLocks noChangeAspect="1"/>
          </p:cNvPicPr>
          <p:nvPr/>
        </p:nvPicPr>
        <p:blipFill rotWithShape="1">
          <a:blip r:embed="rId12"/>
          <a:srcRect l="20518" t="16525" r="19092" b="16521"/>
          <a:stretch/>
        </p:blipFill>
        <p:spPr>
          <a:xfrm>
            <a:off x="11493500" y="6121676"/>
            <a:ext cx="698500" cy="774423"/>
          </a:xfrm>
          <a:prstGeom prst="rect">
            <a:avLst/>
          </a:prstGeom>
        </p:spPr>
      </p:pic>
      <p:pic>
        <p:nvPicPr>
          <p:cNvPr id="35842" name="Picture 2" descr="Github Logo - Free social media icons">
            <a:extLst>
              <a:ext uri="{FF2B5EF4-FFF2-40B4-BE49-F238E27FC236}">
                <a16:creationId xmlns:a16="http://schemas.microsoft.com/office/drawing/2014/main" id="{02F60899-3170-F4DB-FE7A-E73D73D2304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46687" y="5631071"/>
            <a:ext cx="604632" cy="604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9662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8653D5-4985-CA72-B9F8-E9049C4066BA}"/>
              </a:ext>
            </a:extLst>
          </p:cNvPr>
          <p:cNvSpPr>
            <a:spLocks noGrp="1"/>
          </p:cNvSpPr>
          <p:nvPr>
            <p:ph type="title"/>
          </p:nvPr>
        </p:nvSpPr>
        <p:spPr>
          <a:xfrm>
            <a:off x="965543" y="2802513"/>
            <a:ext cx="4685614" cy="2531488"/>
          </a:xfrm>
        </p:spPr>
        <p:txBody>
          <a:bodyPr/>
          <a:lstStyle/>
          <a:p>
            <a:r>
              <a:rPr lang="es-CO"/>
              <a:t>Tu viniste hoy porque</a:t>
            </a:r>
          </a:p>
        </p:txBody>
      </p:sp>
      <p:sp>
        <p:nvSpPr>
          <p:cNvPr id="3" name="Marcador de contenido 2">
            <a:extLst>
              <a:ext uri="{FF2B5EF4-FFF2-40B4-BE49-F238E27FC236}">
                <a16:creationId xmlns:a16="http://schemas.microsoft.com/office/drawing/2014/main" id="{92AAB3D5-EE95-6FD2-EBA8-80A61A272F3D}"/>
              </a:ext>
            </a:extLst>
          </p:cNvPr>
          <p:cNvSpPr>
            <a:spLocks noGrp="1"/>
          </p:cNvSpPr>
          <p:nvPr>
            <p:ph idx="1"/>
          </p:nvPr>
        </p:nvSpPr>
        <p:spPr>
          <a:xfrm>
            <a:off x="6096000" y="4003358"/>
            <a:ext cx="5397843" cy="1330643"/>
          </a:xfrm>
        </p:spPr>
        <p:txBody>
          <a:bodyPr/>
          <a:lstStyle/>
          <a:p>
            <a:pPr marL="0" indent="0" algn="ctr">
              <a:buNone/>
            </a:pPr>
            <a:r>
              <a:rPr lang="es-CO" dirty="0"/>
              <a:t>Quieres aprender a utilizar la IA como un experto/a</a:t>
            </a:r>
          </a:p>
        </p:txBody>
      </p:sp>
      <p:pic>
        <p:nvPicPr>
          <p:cNvPr id="16386" name="Picture 2" descr="experto | Redes Sociales, desarrollo web, posicionamiento, internet">
            <a:extLst>
              <a:ext uri="{FF2B5EF4-FFF2-40B4-BE49-F238E27FC236}">
                <a16:creationId xmlns:a16="http://schemas.microsoft.com/office/drawing/2014/main" id="{EB946D38-7A42-32B4-B627-7C77F5909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157" y="1147930"/>
            <a:ext cx="5869940" cy="330916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FB5FFB93-CEB6-BC15-B49D-439675BAFEB8}"/>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D9E3B42E-7E84-D065-D6BA-DE299DACDF09}"/>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007013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C9821D-F8C5-2683-E899-DC5CB0E8763B}"/>
              </a:ext>
            </a:extLst>
          </p:cNvPr>
          <p:cNvSpPr>
            <a:spLocks noGrp="1"/>
          </p:cNvSpPr>
          <p:nvPr>
            <p:ph type="title"/>
          </p:nvPr>
        </p:nvSpPr>
        <p:spPr>
          <a:xfrm>
            <a:off x="5487875" y="2954913"/>
            <a:ext cx="3427525" cy="1678047"/>
          </a:xfrm>
        </p:spPr>
        <p:txBody>
          <a:bodyPr>
            <a:normAutofit/>
          </a:bodyPr>
          <a:lstStyle/>
          <a:p>
            <a:r>
              <a:rPr lang="es-CO" sz="7200" dirty="0"/>
              <a:t>Y…</a:t>
            </a:r>
          </a:p>
        </p:txBody>
      </p:sp>
    </p:spTree>
    <p:extLst>
      <p:ext uri="{BB962C8B-B14F-4D97-AF65-F5344CB8AC3E}">
        <p14:creationId xmlns:p14="http://schemas.microsoft.com/office/powerpoint/2010/main" val="3153407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pic>
        <p:nvPicPr>
          <p:cNvPr id="3" name="Imagen 2" descr="Texto&#10;&#10;Descripción generada automáticamente">
            <a:extLst>
              <a:ext uri="{FF2B5EF4-FFF2-40B4-BE49-F238E27FC236}">
                <a16:creationId xmlns:a16="http://schemas.microsoft.com/office/drawing/2014/main" id="{8FC36A51-02E3-A178-4BC8-9A2F471DB41B}"/>
              </a:ext>
            </a:extLst>
          </p:cNvPr>
          <p:cNvPicPr>
            <a:picLocks noChangeAspect="1"/>
          </p:cNvPicPr>
          <p:nvPr/>
        </p:nvPicPr>
        <p:blipFill>
          <a:blip r:embed="rId4"/>
          <a:stretch>
            <a:fillRect/>
          </a:stretch>
        </p:blipFill>
        <p:spPr>
          <a:xfrm>
            <a:off x="945223" y="931638"/>
            <a:ext cx="3032417" cy="5390964"/>
          </a:xfrm>
          <a:prstGeom prst="rect">
            <a:avLst/>
          </a:prstGeom>
        </p:spPr>
      </p:pic>
      <p:sp>
        <p:nvSpPr>
          <p:cNvPr id="8" name="Título 1">
            <a:extLst>
              <a:ext uri="{FF2B5EF4-FFF2-40B4-BE49-F238E27FC236}">
                <a16:creationId xmlns:a16="http://schemas.microsoft.com/office/drawing/2014/main" id="{26B4561F-46C0-E572-6174-AC8A04F56D3C}"/>
              </a:ext>
            </a:extLst>
          </p:cNvPr>
          <p:cNvSpPr>
            <a:spLocks noGrp="1"/>
          </p:cNvSpPr>
          <p:nvPr>
            <p:ph type="title"/>
          </p:nvPr>
        </p:nvSpPr>
        <p:spPr>
          <a:xfrm>
            <a:off x="5481836" y="931639"/>
            <a:ext cx="5465051" cy="1400082"/>
          </a:xfrm>
        </p:spPr>
        <p:txBody>
          <a:bodyPr/>
          <a:lstStyle/>
          <a:p>
            <a:r>
              <a:rPr lang="es-CO" dirty="0"/>
              <a:t>Seguramente tú…</a:t>
            </a:r>
          </a:p>
        </p:txBody>
      </p:sp>
      <p:pic>
        <p:nvPicPr>
          <p:cNvPr id="9" name="Imagen 8">
            <a:extLst>
              <a:ext uri="{FF2B5EF4-FFF2-40B4-BE49-F238E27FC236}">
                <a16:creationId xmlns:a16="http://schemas.microsoft.com/office/drawing/2014/main" id="{90F612E1-E97D-9676-AE81-2D791BA36188}"/>
              </a:ext>
            </a:extLst>
          </p:cNvPr>
          <p:cNvPicPr>
            <a:picLocks noChangeAspect="1"/>
          </p:cNvPicPr>
          <p:nvPr/>
        </p:nvPicPr>
        <p:blipFill>
          <a:blip r:embed="rId5"/>
          <a:stretch>
            <a:fillRect/>
          </a:stretch>
        </p:blipFill>
        <p:spPr>
          <a:xfrm>
            <a:off x="5481836" y="1554480"/>
            <a:ext cx="3357880" cy="2518410"/>
          </a:xfrm>
          <a:prstGeom prst="rect">
            <a:avLst/>
          </a:prstGeom>
        </p:spPr>
      </p:pic>
      <p:pic>
        <p:nvPicPr>
          <p:cNvPr id="10" name="Imagen 9">
            <a:extLst>
              <a:ext uri="{FF2B5EF4-FFF2-40B4-BE49-F238E27FC236}">
                <a16:creationId xmlns:a16="http://schemas.microsoft.com/office/drawing/2014/main" id="{292FF840-5534-3DB7-57CC-187C8322CA7A}"/>
              </a:ext>
            </a:extLst>
          </p:cNvPr>
          <p:cNvPicPr>
            <a:picLocks noChangeAspect="1"/>
          </p:cNvPicPr>
          <p:nvPr/>
        </p:nvPicPr>
        <p:blipFill>
          <a:blip r:embed="rId6"/>
          <a:stretch>
            <a:fillRect/>
          </a:stretch>
        </p:blipFill>
        <p:spPr>
          <a:xfrm>
            <a:off x="5469375" y="4054227"/>
            <a:ext cx="5900763" cy="2069877"/>
          </a:xfrm>
          <a:prstGeom prst="rect">
            <a:avLst/>
          </a:prstGeom>
        </p:spPr>
      </p:pic>
    </p:spTree>
    <p:extLst>
      <p:ext uri="{BB962C8B-B14F-4D97-AF65-F5344CB8AC3E}">
        <p14:creationId xmlns:p14="http://schemas.microsoft.com/office/powerpoint/2010/main" val="23013499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D300A5-3718-4448-81BF-19F7EF47755D}"/>
              </a:ext>
            </a:extLst>
          </p:cNvPr>
          <p:cNvSpPr>
            <a:spLocks noGrp="1"/>
          </p:cNvSpPr>
          <p:nvPr>
            <p:ph type="title"/>
          </p:nvPr>
        </p:nvSpPr>
        <p:spPr>
          <a:xfrm>
            <a:off x="816026" y="790833"/>
            <a:ext cx="5279974" cy="824607"/>
          </a:xfrm>
        </p:spPr>
        <p:txBody>
          <a:bodyPr/>
          <a:lstStyle/>
          <a:p>
            <a:r>
              <a:rPr lang="es-CO" dirty="0"/>
              <a:t>Pero eso está bien</a:t>
            </a:r>
          </a:p>
        </p:txBody>
      </p:sp>
      <p:sp>
        <p:nvSpPr>
          <p:cNvPr id="3" name="Marcador de contenido 2">
            <a:extLst>
              <a:ext uri="{FF2B5EF4-FFF2-40B4-BE49-F238E27FC236}">
                <a16:creationId xmlns:a16="http://schemas.microsoft.com/office/drawing/2014/main" id="{6F4A0E73-7637-4350-4771-86BE771D1391}"/>
              </a:ext>
            </a:extLst>
          </p:cNvPr>
          <p:cNvSpPr>
            <a:spLocks noGrp="1"/>
          </p:cNvSpPr>
          <p:nvPr>
            <p:ph idx="1"/>
          </p:nvPr>
        </p:nvSpPr>
        <p:spPr>
          <a:xfrm>
            <a:off x="5986437" y="2817019"/>
            <a:ext cx="5397843" cy="2153603"/>
          </a:xfrm>
        </p:spPr>
        <p:txBody>
          <a:bodyPr>
            <a:normAutofit fontScale="77500" lnSpcReduction="20000"/>
          </a:bodyPr>
          <a:lstStyle/>
          <a:p>
            <a:pPr marL="0" indent="0" algn="ctr">
              <a:buNone/>
            </a:pPr>
            <a:r>
              <a:rPr lang="es-CO" dirty="0"/>
              <a:t>”Una impresionante capacidad para comprender el lenguaje natural y responder a consultas de manera precisa”</a:t>
            </a:r>
          </a:p>
          <a:p>
            <a:pPr marL="0" indent="0" algn="ctr">
              <a:buNone/>
            </a:pPr>
            <a:endParaRPr lang="es-CO" dirty="0"/>
          </a:p>
          <a:p>
            <a:pPr marL="0" indent="0" algn="ctr">
              <a:buNone/>
            </a:pPr>
            <a:r>
              <a:rPr lang="es-CO" dirty="0"/>
              <a:t>XR Marketing </a:t>
            </a:r>
          </a:p>
          <a:p>
            <a:pPr marL="0" indent="0" algn="ctr">
              <a:buNone/>
            </a:pPr>
            <a:r>
              <a:rPr lang="es-CO" dirty="0"/>
              <a:t>2024</a:t>
            </a:r>
          </a:p>
        </p:txBody>
      </p:sp>
      <p:pic>
        <p:nvPicPr>
          <p:cNvPr id="7170" name="Picture 2" descr="Bravo GIFs - Find &amp; Share on GIPHY">
            <a:extLst>
              <a:ext uri="{FF2B5EF4-FFF2-40B4-BE49-F238E27FC236}">
                <a16:creationId xmlns:a16="http://schemas.microsoft.com/office/drawing/2014/main" id="{9578231A-F579-83DE-CDF5-78E88ECBC8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3040" y="2148841"/>
            <a:ext cx="3489960" cy="348996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3D43DCFA-3FF1-1A7E-6AEA-6C53A1BE500D}"/>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E62EE7F4-1A76-8ADA-B059-D46AF0CAEA65}"/>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447064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Título 1">
            <a:extLst>
              <a:ext uri="{FF2B5EF4-FFF2-40B4-BE49-F238E27FC236}">
                <a16:creationId xmlns:a16="http://schemas.microsoft.com/office/drawing/2014/main" id="{EE3EDBE2-8A0C-241E-D620-A2E7C5D7FD60}"/>
              </a:ext>
            </a:extLst>
          </p:cNvPr>
          <p:cNvSpPr txBox="1">
            <a:spLocks/>
          </p:cNvSpPr>
          <p:nvPr/>
        </p:nvSpPr>
        <p:spPr>
          <a:xfrm>
            <a:off x="3604465" y="2087879"/>
            <a:ext cx="5226909" cy="19021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ES_tradnl" dirty="0"/>
              <a:t>¿Pero sabes que no está bien?</a:t>
            </a:r>
          </a:p>
        </p:txBody>
      </p:sp>
    </p:spTree>
    <p:extLst>
      <p:ext uri="{BB962C8B-B14F-4D97-AF65-F5344CB8AC3E}">
        <p14:creationId xmlns:p14="http://schemas.microsoft.com/office/powerpoint/2010/main" val="2604042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Título 1">
            <a:extLst>
              <a:ext uri="{FF2B5EF4-FFF2-40B4-BE49-F238E27FC236}">
                <a16:creationId xmlns:a16="http://schemas.microsoft.com/office/drawing/2014/main" id="{EE3EDBE2-8A0C-241E-D620-A2E7C5D7FD60}"/>
              </a:ext>
            </a:extLst>
          </p:cNvPr>
          <p:cNvSpPr txBox="1">
            <a:spLocks/>
          </p:cNvSpPr>
          <p:nvPr/>
        </p:nvSpPr>
        <p:spPr>
          <a:xfrm>
            <a:off x="3482544" y="1112871"/>
            <a:ext cx="5226909" cy="13077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ES_tradnl" dirty="0"/>
              <a:t>Que lo utilices para esto</a:t>
            </a: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B02443BF-69CA-EF42-E3BD-EC8D1567B7CE}"/>
              </a:ext>
            </a:extLst>
          </p:cNvPr>
          <p:cNvPicPr>
            <a:picLocks noChangeAspect="1"/>
          </p:cNvPicPr>
          <p:nvPr/>
        </p:nvPicPr>
        <p:blipFill>
          <a:blip r:embed="rId4"/>
          <a:stretch>
            <a:fillRect/>
          </a:stretch>
        </p:blipFill>
        <p:spPr>
          <a:xfrm>
            <a:off x="2897504" y="2420627"/>
            <a:ext cx="6396990" cy="3701049"/>
          </a:xfrm>
          <a:prstGeom prst="rect">
            <a:avLst/>
          </a:prstGeom>
        </p:spPr>
      </p:pic>
    </p:spTree>
    <p:extLst>
      <p:ext uri="{BB962C8B-B14F-4D97-AF65-F5344CB8AC3E}">
        <p14:creationId xmlns:p14="http://schemas.microsoft.com/office/powerpoint/2010/main" val="132076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B1888-33F6-A94F-A7CA-CD4CD73A7770}"/>
              </a:ext>
            </a:extLst>
          </p:cNvPr>
          <p:cNvSpPr>
            <a:spLocks noGrp="1"/>
          </p:cNvSpPr>
          <p:nvPr>
            <p:ph type="title"/>
          </p:nvPr>
        </p:nvSpPr>
        <p:spPr>
          <a:xfrm>
            <a:off x="953186" y="2774285"/>
            <a:ext cx="4843369" cy="1418968"/>
          </a:xfrm>
        </p:spPr>
        <p:txBody>
          <a:bodyPr/>
          <a:lstStyle/>
          <a:p>
            <a:r>
              <a:rPr lang="es-CO" dirty="0"/>
              <a:t>¿Recuerdas esto?</a:t>
            </a:r>
          </a:p>
        </p:txBody>
      </p:sp>
      <p:graphicFrame>
        <p:nvGraphicFramePr>
          <p:cNvPr id="4" name="Marcador de contenido 4">
            <a:extLst>
              <a:ext uri="{FF2B5EF4-FFF2-40B4-BE49-F238E27FC236}">
                <a16:creationId xmlns:a16="http://schemas.microsoft.com/office/drawing/2014/main" id="{E6A780E8-FA24-2C75-826E-9E1D54E97BC8}"/>
              </a:ext>
            </a:extLst>
          </p:cNvPr>
          <p:cNvGraphicFramePr>
            <a:graphicFrameLocks noGrp="1"/>
          </p:cNvGraphicFramePr>
          <p:nvPr>
            <p:ph idx="1"/>
            <p:extLst>
              <p:ext uri="{D42A27DB-BD31-4B8C-83A1-F6EECF244321}">
                <p14:modId xmlns:p14="http://schemas.microsoft.com/office/powerpoint/2010/main" val="4003284737"/>
              </p:ext>
            </p:extLst>
          </p:nvPr>
        </p:nvGraphicFramePr>
        <p:xfrm>
          <a:off x="5956300" y="790575"/>
          <a:ext cx="5397500" cy="53863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descr="Dibujo en blanco y negro&#10;&#10;Descripción generada automáticamente con confianza media">
            <a:extLst>
              <a:ext uri="{FF2B5EF4-FFF2-40B4-BE49-F238E27FC236}">
                <a16:creationId xmlns:a16="http://schemas.microsoft.com/office/drawing/2014/main" id="{5328C451-28F8-3410-AC79-37953B67BD19}"/>
              </a:ext>
            </a:extLst>
          </p:cNvPr>
          <p:cNvPicPr>
            <a:picLocks noChangeAspect="1"/>
          </p:cNvPicPr>
          <p:nvPr/>
        </p:nvPicPr>
        <p:blipFill>
          <a:blip r:embed="rId7"/>
          <a:stretch>
            <a:fillRect/>
          </a:stretch>
        </p:blipFill>
        <p:spPr>
          <a:xfrm>
            <a:off x="10548277" y="6075568"/>
            <a:ext cx="698500" cy="782431"/>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A955FE27-697E-DE8E-9E59-EF12BBA555F9}"/>
              </a:ext>
            </a:extLst>
          </p:cNvPr>
          <p:cNvPicPr>
            <a:picLocks noChangeAspect="1"/>
          </p:cNvPicPr>
          <p:nvPr/>
        </p:nvPicPr>
        <p:blipFill rotWithShape="1">
          <a:blip r:embed="rId8"/>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880623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99093-DF5E-52F0-33C4-05C98E42E91C}"/>
              </a:ext>
            </a:extLst>
          </p:cNvPr>
          <p:cNvSpPr>
            <a:spLocks noGrp="1"/>
          </p:cNvSpPr>
          <p:nvPr>
            <p:ph type="title"/>
          </p:nvPr>
        </p:nvSpPr>
        <p:spPr>
          <a:xfrm>
            <a:off x="993293" y="1055696"/>
            <a:ext cx="4843369" cy="5386131"/>
          </a:xfrm>
        </p:spPr>
        <p:txBody>
          <a:bodyPr/>
          <a:lstStyle/>
          <a:p>
            <a:r>
              <a:rPr lang="es-CO" dirty="0"/>
              <a:t>Instrucción </a:t>
            </a:r>
            <a:r>
              <a:rPr lang="es-CO" dirty="0">
                <a:highlight>
                  <a:srgbClr val="FFFF00"/>
                </a:highlight>
              </a:rPr>
              <a:t>o</a:t>
            </a:r>
          </a:p>
        </p:txBody>
      </p:sp>
      <p:sp>
        <p:nvSpPr>
          <p:cNvPr id="3" name="Marcador de contenido 2">
            <a:extLst>
              <a:ext uri="{FF2B5EF4-FFF2-40B4-BE49-F238E27FC236}">
                <a16:creationId xmlns:a16="http://schemas.microsoft.com/office/drawing/2014/main" id="{E69C4515-B909-53CD-3251-EA9B137523E8}"/>
              </a:ext>
            </a:extLst>
          </p:cNvPr>
          <p:cNvSpPr>
            <a:spLocks noGrp="1"/>
          </p:cNvSpPr>
          <p:nvPr>
            <p:ph idx="1"/>
          </p:nvPr>
        </p:nvSpPr>
        <p:spPr>
          <a:xfrm>
            <a:off x="994930" y="2269795"/>
            <a:ext cx="4087581" cy="2905277"/>
          </a:xfrm>
        </p:spPr>
        <p:txBody>
          <a:bodyPr>
            <a:normAutofit lnSpcReduction="10000"/>
          </a:bodyPr>
          <a:lstStyle/>
          <a:p>
            <a:r>
              <a:rPr lang="es-CO" dirty="0"/>
              <a:t>Tarea especifica</a:t>
            </a:r>
          </a:p>
          <a:p>
            <a:r>
              <a:rPr lang="es-CO" dirty="0"/>
              <a:t>¿Qué quieres que haga LLM?</a:t>
            </a:r>
          </a:p>
          <a:p>
            <a:r>
              <a:rPr lang="es-CO" dirty="0"/>
              <a:t>Ellos no tienen la capacidad de deducir que es lo quieres</a:t>
            </a:r>
          </a:p>
        </p:txBody>
      </p:sp>
      <p:sp>
        <p:nvSpPr>
          <p:cNvPr id="4" name="Título 1">
            <a:extLst>
              <a:ext uri="{FF2B5EF4-FFF2-40B4-BE49-F238E27FC236}">
                <a16:creationId xmlns:a16="http://schemas.microsoft.com/office/drawing/2014/main" id="{53ED333A-2A96-45A4-853D-476716BBF383}"/>
              </a:ext>
            </a:extLst>
          </p:cNvPr>
          <p:cNvSpPr txBox="1">
            <a:spLocks/>
          </p:cNvSpPr>
          <p:nvPr/>
        </p:nvSpPr>
        <p:spPr>
          <a:xfrm>
            <a:off x="6910502" y="1157235"/>
            <a:ext cx="4843369" cy="53861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r>
              <a:rPr lang="es-CO" dirty="0"/>
              <a:t>Contexto </a:t>
            </a:r>
            <a:r>
              <a:rPr lang="es-CO" dirty="0">
                <a:highlight>
                  <a:srgbClr val="00FF00"/>
                </a:highlight>
              </a:rPr>
              <a:t>o</a:t>
            </a:r>
          </a:p>
        </p:txBody>
      </p:sp>
      <p:sp>
        <p:nvSpPr>
          <p:cNvPr id="5" name="Marcador de contenido 2">
            <a:extLst>
              <a:ext uri="{FF2B5EF4-FFF2-40B4-BE49-F238E27FC236}">
                <a16:creationId xmlns:a16="http://schemas.microsoft.com/office/drawing/2014/main" id="{0FB229BD-0353-823E-B47E-FF7AF47378C4}"/>
              </a:ext>
            </a:extLst>
          </p:cNvPr>
          <p:cNvSpPr txBox="1">
            <a:spLocks/>
          </p:cNvSpPr>
          <p:nvPr/>
        </p:nvSpPr>
        <p:spPr>
          <a:xfrm>
            <a:off x="6910502" y="2049609"/>
            <a:ext cx="4087581" cy="2428199"/>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Información</a:t>
            </a:r>
          </a:p>
          <a:p>
            <a:r>
              <a:rPr lang="es-CO" dirty="0"/>
              <a:t>El desarrollo de la instrucción</a:t>
            </a:r>
          </a:p>
          <a:p>
            <a:endParaRPr lang="es-CO" dirty="0"/>
          </a:p>
        </p:txBody>
      </p:sp>
      <p:pic>
        <p:nvPicPr>
          <p:cNvPr id="6" name="Imagen 5" descr="Dibujo en blanco y negro&#10;&#10;Descripción generada automáticamente con confianza media">
            <a:extLst>
              <a:ext uri="{FF2B5EF4-FFF2-40B4-BE49-F238E27FC236}">
                <a16:creationId xmlns:a16="http://schemas.microsoft.com/office/drawing/2014/main" id="{46F581AD-D9E1-F2D5-509A-3BC110C81C2E}"/>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0C9B39C7-C149-ABC2-DFE7-973EAB7BDDEC}"/>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2402223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799093-DF5E-52F0-33C4-05C98E42E91C}"/>
              </a:ext>
            </a:extLst>
          </p:cNvPr>
          <p:cNvSpPr>
            <a:spLocks noGrp="1"/>
          </p:cNvSpPr>
          <p:nvPr>
            <p:ph type="title"/>
          </p:nvPr>
        </p:nvSpPr>
        <p:spPr>
          <a:xfrm>
            <a:off x="993293" y="1055696"/>
            <a:ext cx="4843369" cy="5386131"/>
          </a:xfrm>
        </p:spPr>
        <p:txBody>
          <a:bodyPr/>
          <a:lstStyle/>
          <a:p>
            <a:r>
              <a:rPr lang="es-CO" dirty="0"/>
              <a:t>Inputs </a:t>
            </a:r>
            <a:r>
              <a:rPr lang="es-CO" dirty="0">
                <a:highlight>
                  <a:srgbClr val="00FFFF"/>
                </a:highlight>
              </a:rPr>
              <a:t>o</a:t>
            </a:r>
          </a:p>
        </p:txBody>
      </p:sp>
      <p:sp>
        <p:nvSpPr>
          <p:cNvPr id="3" name="Marcador de contenido 2">
            <a:extLst>
              <a:ext uri="{FF2B5EF4-FFF2-40B4-BE49-F238E27FC236}">
                <a16:creationId xmlns:a16="http://schemas.microsoft.com/office/drawing/2014/main" id="{E69C4515-B909-53CD-3251-EA9B137523E8}"/>
              </a:ext>
            </a:extLst>
          </p:cNvPr>
          <p:cNvSpPr>
            <a:spLocks noGrp="1"/>
          </p:cNvSpPr>
          <p:nvPr>
            <p:ph idx="1"/>
          </p:nvPr>
        </p:nvSpPr>
        <p:spPr>
          <a:xfrm>
            <a:off x="994930" y="2269795"/>
            <a:ext cx="4087581" cy="2905277"/>
          </a:xfrm>
        </p:spPr>
        <p:txBody>
          <a:bodyPr>
            <a:normAutofit fontScale="92500" lnSpcReduction="10000"/>
          </a:bodyPr>
          <a:lstStyle/>
          <a:p>
            <a:r>
              <a:rPr lang="es-CO" dirty="0"/>
              <a:t>Aunque el </a:t>
            </a:r>
            <a:r>
              <a:rPr lang="es-CO" dirty="0" err="1"/>
              <a:t>prompt</a:t>
            </a:r>
            <a:r>
              <a:rPr lang="es-CO" dirty="0"/>
              <a:t> sea un </a:t>
            </a:r>
            <a:r>
              <a:rPr lang="es-CO" dirty="0" err="1"/>
              <a:t>imput</a:t>
            </a:r>
            <a:r>
              <a:rPr lang="es-CO" dirty="0"/>
              <a:t> este </a:t>
            </a:r>
            <a:r>
              <a:rPr lang="es-CO" dirty="0" err="1"/>
              <a:t>imput</a:t>
            </a:r>
            <a:r>
              <a:rPr lang="es-CO" dirty="0"/>
              <a:t> será un ejemplo</a:t>
            </a:r>
          </a:p>
          <a:p>
            <a:r>
              <a:rPr lang="es-CO" dirty="0"/>
              <a:t>Contexto especifico</a:t>
            </a:r>
          </a:p>
          <a:p>
            <a:r>
              <a:rPr lang="es-CO" dirty="0"/>
              <a:t>Ejemplos</a:t>
            </a:r>
          </a:p>
          <a:p>
            <a:r>
              <a:rPr lang="es-CO" dirty="0"/>
              <a:t>Especificar la instrucción</a:t>
            </a:r>
          </a:p>
        </p:txBody>
      </p:sp>
      <p:sp>
        <p:nvSpPr>
          <p:cNvPr id="4" name="Título 1">
            <a:extLst>
              <a:ext uri="{FF2B5EF4-FFF2-40B4-BE49-F238E27FC236}">
                <a16:creationId xmlns:a16="http://schemas.microsoft.com/office/drawing/2014/main" id="{53ED333A-2A96-45A4-853D-476716BBF383}"/>
              </a:ext>
            </a:extLst>
          </p:cNvPr>
          <p:cNvSpPr txBox="1">
            <a:spLocks/>
          </p:cNvSpPr>
          <p:nvPr/>
        </p:nvSpPr>
        <p:spPr>
          <a:xfrm>
            <a:off x="6910502" y="1157235"/>
            <a:ext cx="4843369" cy="53861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r>
              <a:rPr lang="es-CO" dirty="0"/>
              <a:t>Outputs </a:t>
            </a:r>
            <a:r>
              <a:rPr lang="es-CO" dirty="0">
                <a:highlight>
                  <a:srgbClr val="FF00FF"/>
                </a:highlight>
              </a:rPr>
              <a:t>o</a:t>
            </a:r>
          </a:p>
        </p:txBody>
      </p:sp>
      <p:sp>
        <p:nvSpPr>
          <p:cNvPr id="5" name="Marcador de contenido 2">
            <a:extLst>
              <a:ext uri="{FF2B5EF4-FFF2-40B4-BE49-F238E27FC236}">
                <a16:creationId xmlns:a16="http://schemas.microsoft.com/office/drawing/2014/main" id="{0FB229BD-0353-823E-B47E-FF7AF47378C4}"/>
              </a:ext>
            </a:extLst>
          </p:cNvPr>
          <p:cNvSpPr txBox="1">
            <a:spLocks/>
          </p:cNvSpPr>
          <p:nvPr/>
        </p:nvSpPr>
        <p:spPr>
          <a:xfrm>
            <a:off x="6809946" y="2402302"/>
            <a:ext cx="4087581" cy="2428199"/>
          </a:xfrm>
          <a:prstGeom prst="rect">
            <a:avLst/>
          </a:prstGeom>
        </p:spPr>
        <p:txBody>
          <a:bodyPr vert="horz" lIns="91440" tIns="45720" rIns="91440" bIns="45720" rtlCol="0" anchor="b">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Como quieres definir la salida</a:t>
            </a:r>
          </a:p>
          <a:p>
            <a:r>
              <a:rPr lang="es-CO" dirty="0"/>
              <a:t>Estructura de tabla</a:t>
            </a:r>
          </a:p>
          <a:p>
            <a:r>
              <a:rPr lang="es-CO" dirty="0"/>
              <a:t>Estructura mapa mental</a:t>
            </a:r>
          </a:p>
          <a:p>
            <a:r>
              <a:rPr lang="es-CO" dirty="0"/>
              <a:t>Estructuras numerales</a:t>
            </a:r>
          </a:p>
          <a:p>
            <a:r>
              <a:rPr lang="es-CO" dirty="0"/>
              <a:t>Estructura viñetas</a:t>
            </a:r>
          </a:p>
        </p:txBody>
      </p:sp>
      <p:pic>
        <p:nvPicPr>
          <p:cNvPr id="6" name="Imagen 5" descr="Dibujo en blanco y negro&#10;&#10;Descripción generada automáticamente con confianza media">
            <a:extLst>
              <a:ext uri="{FF2B5EF4-FFF2-40B4-BE49-F238E27FC236}">
                <a16:creationId xmlns:a16="http://schemas.microsoft.com/office/drawing/2014/main" id="{188482F6-7760-07F1-1D4F-09FC957B9A04}"/>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14091D0A-F852-B3BE-FDF2-1EE7704BA079}"/>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102660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7E78C8-C8EC-D7AD-9838-6B6C73901CA8}"/>
              </a:ext>
            </a:extLst>
          </p:cNvPr>
          <p:cNvSpPr>
            <a:spLocks noGrp="1"/>
          </p:cNvSpPr>
          <p:nvPr>
            <p:ph type="title"/>
          </p:nvPr>
        </p:nvSpPr>
        <p:spPr>
          <a:xfrm>
            <a:off x="640080" y="1913829"/>
            <a:ext cx="4843369" cy="3618291"/>
          </a:xfrm>
        </p:spPr>
        <p:txBody>
          <a:bodyPr/>
          <a:lstStyle/>
          <a:p>
            <a:pPr algn="ctr"/>
            <a:r>
              <a:rPr lang="es-CO" dirty="0"/>
              <a:t>Pues vamos a ponerlo en práctica</a:t>
            </a:r>
            <a:br>
              <a:rPr lang="es-CO" dirty="0"/>
            </a:br>
            <a:br>
              <a:rPr lang="es-CO" dirty="0"/>
            </a:br>
            <a:r>
              <a:rPr lang="es-CO" dirty="0"/>
              <a:t>💪</a:t>
            </a:r>
          </a:p>
        </p:txBody>
      </p:sp>
      <p:sp>
        <p:nvSpPr>
          <p:cNvPr id="3" name="Marcador de contenido 2">
            <a:extLst>
              <a:ext uri="{FF2B5EF4-FFF2-40B4-BE49-F238E27FC236}">
                <a16:creationId xmlns:a16="http://schemas.microsoft.com/office/drawing/2014/main" id="{62312F25-C6CF-6D42-9786-6BF530BDEF5C}"/>
              </a:ext>
            </a:extLst>
          </p:cNvPr>
          <p:cNvSpPr>
            <a:spLocks noGrp="1"/>
          </p:cNvSpPr>
          <p:nvPr>
            <p:ph idx="1"/>
          </p:nvPr>
        </p:nvSpPr>
        <p:spPr>
          <a:xfrm>
            <a:off x="7129437" y="2123598"/>
            <a:ext cx="5397843" cy="2092643"/>
          </a:xfrm>
        </p:spPr>
        <p:txBody>
          <a:bodyPr>
            <a:normAutofit lnSpcReduction="10000"/>
          </a:bodyPr>
          <a:lstStyle/>
          <a:p>
            <a:r>
              <a:rPr lang="es-CO" sz="3200" dirty="0"/>
              <a:t>Instrucción </a:t>
            </a:r>
            <a:r>
              <a:rPr lang="es-CO" sz="3200" dirty="0">
                <a:highlight>
                  <a:srgbClr val="FFFF00"/>
                </a:highlight>
              </a:rPr>
              <a:t>o</a:t>
            </a:r>
          </a:p>
          <a:p>
            <a:r>
              <a:rPr lang="es-CO" sz="3200" dirty="0"/>
              <a:t>Contexto </a:t>
            </a:r>
            <a:r>
              <a:rPr lang="es-CO" sz="3200" dirty="0">
                <a:highlight>
                  <a:srgbClr val="00FF00"/>
                </a:highlight>
              </a:rPr>
              <a:t>o</a:t>
            </a:r>
          </a:p>
          <a:p>
            <a:r>
              <a:rPr lang="es-CO" sz="3200" dirty="0"/>
              <a:t>Input </a:t>
            </a:r>
            <a:r>
              <a:rPr lang="es-CO" sz="3200" dirty="0">
                <a:highlight>
                  <a:srgbClr val="00FFFF"/>
                </a:highlight>
              </a:rPr>
              <a:t>o</a:t>
            </a:r>
          </a:p>
          <a:p>
            <a:r>
              <a:rPr lang="es-CO" sz="3200" dirty="0"/>
              <a:t>Output </a:t>
            </a:r>
            <a:r>
              <a:rPr lang="es-CO" sz="3200" dirty="0">
                <a:highlight>
                  <a:srgbClr val="FF00FF"/>
                </a:highlight>
              </a:rPr>
              <a:t>o</a:t>
            </a:r>
          </a:p>
        </p:txBody>
      </p:sp>
      <p:pic>
        <p:nvPicPr>
          <p:cNvPr id="4" name="Imagen 3" descr="Dibujo en blanco y negro&#10;&#10;Descripción generada automáticamente con confianza media">
            <a:extLst>
              <a:ext uri="{FF2B5EF4-FFF2-40B4-BE49-F238E27FC236}">
                <a16:creationId xmlns:a16="http://schemas.microsoft.com/office/drawing/2014/main" id="{955C4F87-1AD1-106F-4C23-0D841485A318}"/>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2AD5F9A1-13B6-1FF7-A663-8EE4BFD878BA}"/>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85703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FFCBE-A1B1-0E7A-153C-187488C71CD8}"/>
              </a:ext>
            </a:extLst>
          </p:cNvPr>
          <p:cNvSpPr>
            <a:spLocks noGrp="1"/>
          </p:cNvSpPr>
          <p:nvPr>
            <p:ph type="title"/>
          </p:nvPr>
        </p:nvSpPr>
        <p:spPr>
          <a:xfrm>
            <a:off x="484710" y="731537"/>
            <a:ext cx="9323654" cy="1424048"/>
          </a:xfrm>
        </p:spPr>
        <p:txBody>
          <a:bodyPr>
            <a:normAutofit/>
          </a:bodyPr>
          <a:lstStyle/>
          <a:p>
            <a:r>
              <a:rPr lang="es-CO" dirty="0"/>
              <a:t>A lo largo de la carrera y del semillero CREINNG 📌</a:t>
            </a:r>
          </a:p>
        </p:txBody>
      </p:sp>
      <p:pic>
        <p:nvPicPr>
          <p:cNvPr id="32770" name="Picture 2">
            <a:extLst>
              <a:ext uri="{FF2B5EF4-FFF2-40B4-BE49-F238E27FC236}">
                <a16:creationId xmlns:a16="http://schemas.microsoft.com/office/drawing/2014/main" id="{23AAF80B-51F7-3D61-8F8E-7AC91BD6C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500" y="2055479"/>
            <a:ext cx="1438835" cy="203528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F24C1019-01B9-6C46-2DC7-C187DF2CD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0539" y="2044423"/>
            <a:ext cx="2068756" cy="204041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FC2E6815-A2A1-FF00-E17E-0325F7B400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1109" y="2044423"/>
            <a:ext cx="2233930" cy="2233930"/>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AF9DD883-D073-8D9C-1E48-CCC4202A2A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710" y="2081726"/>
            <a:ext cx="1158278" cy="2034875"/>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a:extLst>
              <a:ext uri="{FF2B5EF4-FFF2-40B4-BE49-F238E27FC236}">
                <a16:creationId xmlns:a16="http://schemas.microsoft.com/office/drawing/2014/main" id="{7386844E-938D-24F4-FF1B-53FC36AF97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5969" y="4423198"/>
            <a:ext cx="3011244" cy="1697589"/>
          </a:xfrm>
          <a:prstGeom prst="rect">
            <a:avLst/>
          </a:prstGeom>
          <a:noFill/>
          <a:extLst>
            <a:ext uri="{909E8E84-426E-40DD-AFC4-6F175D3DCCD1}">
              <a14:hiddenFill xmlns:a14="http://schemas.microsoft.com/office/drawing/2010/main">
                <a:solidFill>
                  <a:srgbClr val="FFFFFF"/>
                </a:solidFill>
              </a14:hiddenFill>
            </a:ext>
          </a:extLst>
        </p:spPr>
      </p:pic>
      <p:pic>
        <p:nvPicPr>
          <p:cNvPr id="32780" name="Picture 12">
            <a:extLst>
              <a:ext uri="{FF2B5EF4-FFF2-40B4-BE49-F238E27FC236}">
                <a16:creationId xmlns:a16="http://schemas.microsoft.com/office/drawing/2014/main" id="{AF8E7F95-70FD-93CC-D8FC-978648CFA7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5568" y="1967271"/>
            <a:ext cx="2305882" cy="2305882"/>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Interfaz de usuario gráfica, Texto&#10;&#10;Descripción generada automáticamente">
            <a:extLst>
              <a:ext uri="{FF2B5EF4-FFF2-40B4-BE49-F238E27FC236}">
                <a16:creationId xmlns:a16="http://schemas.microsoft.com/office/drawing/2014/main" id="{5BB29F9A-840C-997C-112C-123580138E51}"/>
              </a:ext>
            </a:extLst>
          </p:cNvPr>
          <p:cNvPicPr>
            <a:picLocks noChangeAspect="1"/>
          </p:cNvPicPr>
          <p:nvPr/>
        </p:nvPicPr>
        <p:blipFill>
          <a:blip r:embed="rId8"/>
          <a:stretch>
            <a:fillRect/>
          </a:stretch>
        </p:blipFill>
        <p:spPr>
          <a:xfrm>
            <a:off x="3481824" y="4236030"/>
            <a:ext cx="2068756" cy="2071924"/>
          </a:xfrm>
          <a:prstGeom prst="rect">
            <a:avLst/>
          </a:prstGeom>
        </p:spPr>
      </p:pic>
      <p:pic>
        <p:nvPicPr>
          <p:cNvPr id="7" name="Imagen 6">
            <a:extLst>
              <a:ext uri="{FF2B5EF4-FFF2-40B4-BE49-F238E27FC236}">
                <a16:creationId xmlns:a16="http://schemas.microsoft.com/office/drawing/2014/main" id="{9DA84AFF-4782-A259-93EA-064045A8B31B}"/>
              </a:ext>
            </a:extLst>
          </p:cNvPr>
          <p:cNvPicPr>
            <a:picLocks noChangeAspect="1"/>
          </p:cNvPicPr>
          <p:nvPr/>
        </p:nvPicPr>
        <p:blipFill>
          <a:blip r:embed="rId9"/>
          <a:stretch>
            <a:fillRect/>
          </a:stretch>
        </p:blipFill>
        <p:spPr>
          <a:xfrm>
            <a:off x="5781109" y="4387608"/>
            <a:ext cx="2233930" cy="2257950"/>
          </a:xfrm>
          <a:prstGeom prst="rect">
            <a:avLst/>
          </a:prstGeom>
        </p:spPr>
      </p:pic>
      <p:pic>
        <p:nvPicPr>
          <p:cNvPr id="9" name="Imagen 8" descr="Interfaz de usuario gráfica, Sitio web&#10;&#10;Descripción generada automáticamente">
            <a:extLst>
              <a:ext uri="{FF2B5EF4-FFF2-40B4-BE49-F238E27FC236}">
                <a16:creationId xmlns:a16="http://schemas.microsoft.com/office/drawing/2014/main" id="{8A133F03-1DD7-A900-B9DE-3C6F8F73C669}"/>
              </a:ext>
            </a:extLst>
          </p:cNvPr>
          <p:cNvPicPr>
            <a:picLocks noChangeAspect="1"/>
          </p:cNvPicPr>
          <p:nvPr/>
        </p:nvPicPr>
        <p:blipFill>
          <a:blip r:embed="rId10"/>
          <a:stretch>
            <a:fillRect/>
          </a:stretch>
        </p:blipFill>
        <p:spPr>
          <a:xfrm>
            <a:off x="8245568" y="4314766"/>
            <a:ext cx="2305882" cy="2330792"/>
          </a:xfrm>
          <a:prstGeom prst="rect">
            <a:avLst/>
          </a:prstGeom>
        </p:spPr>
      </p:pic>
      <p:pic>
        <p:nvPicPr>
          <p:cNvPr id="10" name="Imagen 9" descr="Dibujo en blanco y negro&#10;&#10;Descripción generada automáticamente con confianza media">
            <a:extLst>
              <a:ext uri="{FF2B5EF4-FFF2-40B4-BE49-F238E27FC236}">
                <a16:creationId xmlns:a16="http://schemas.microsoft.com/office/drawing/2014/main" id="{36CC0735-D961-C09A-850D-A1AC0598A70F}"/>
              </a:ext>
            </a:extLst>
          </p:cNvPr>
          <p:cNvPicPr>
            <a:picLocks noChangeAspect="1"/>
          </p:cNvPicPr>
          <p:nvPr/>
        </p:nvPicPr>
        <p:blipFill>
          <a:blip r:embed="rId11"/>
          <a:stretch>
            <a:fillRect/>
          </a:stretch>
        </p:blipFill>
        <p:spPr>
          <a:xfrm>
            <a:off x="10548277" y="6075568"/>
            <a:ext cx="698500" cy="782431"/>
          </a:xfrm>
          <a:prstGeom prst="rect">
            <a:avLst/>
          </a:prstGeom>
        </p:spPr>
      </p:pic>
      <p:pic>
        <p:nvPicPr>
          <p:cNvPr id="11" name="Imagen 10" descr="Logotipo&#10;&#10;Descripción generada automáticamente con confianza baja">
            <a:extLst>
              <a:ext uri="{FF2B5EF4-FFF2-40B4-BE49-F238E27FC236}">
                <a16:creationId xmlns:a16="http://schemas.microsoft.com/office/drawing/2014/main" id="{F5EAB042-5F90-E1A7-7162-7DBC44877BAA}"/>
              </a:ext>
            </a:extLst>
          </p:cNvPr>
          <p:cNvPicPr>
            <a:picLocks noChangeAspect="1"/>
          </p:cNvPicPr>
          <p:nvPr/>
        </p:nvPicPr>
        <p:blipFill rotWithShape="1">
          <a:blip r:embed="rId12"/>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9548881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B116D-475C-141C-F480-48F1D21C1713}"/>
              </a:ext>
            </a:extLst>
          </p:cNvPr>
          <p:cNvSpPr>
            <a:spLocks noGrp="1"/>
          </p:cNvSpPr>
          <p:nvPr>
            <p:ph type="title"/>
          </p:nvPr>
        </p:nvSpPr>
        <p:spPr>
          <a:xfrm>
            <a:off x="825103" y="4107447"/>
            <a:ext cx="10541785" cy="2650200"/>
          </a:xfrm>
        </p:spPr>
        <p:txBody>
          <a:bodyPr/>
          <a:lstStyle/>
          <a:p>
            <a:pPr algn="ctr"/>
            <a:r>
              <a:rPr lang="es-CO" dirty="0"/>
              <a:t>Cómo hacer </a:t>
            </a:r>
            <a:br>
              <a:rPr lang="es-CO" dirty="0"/>
            </a:br>
            <a:r>
              <a:rPr lang="es-CO" dirty="0"/>
              <a:t>PROMPT ENGINEERING </a:t>
            </a:r>
            <a:br>
              <a:rPr lang="es-CO" dirty="0"/>
            </a:br>
            <a:r>
              <a:rPr lang="es-CO" dirty="0"/>
              <a:t>como un/una experto/a</a:t>
            </a:r>
          </a:p>
        </p:txBody>
      </p:sp>
      <p:pic>
        <p:nvPicPr>
          <p:cNvPr id="21506" name="Picture 2" descr="Number1 One Sticker - Number1 One Eyes - Discover &amp; Share GIFs | Gifs,  Conversaciones">
            <a:extLst>
              <a:ext uri="{FF2B5EF4-FFF2-40B4-BE49-F238E27FC236}">
                <a16:creationId xmlns:a16="http://schemas.microsoft.com/office/drawing/2014/main" id="{34BE210A-D594-781B-745A-8A131B1414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682" y="549776"/>
            <a:ext cx="5352629" cy="3557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8767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987EF-5EA8-9ADD-A4B2-FEA8E6DFD9F6}"/>
              </a:ext>
            </a:extLst>
          </p:cNvPr>
          <p:cNvSpPr>
            <a:spLocks noGrp="1"/>
          </p:cNvSpPr>
          <p:nvPr>
            <p:ph type="title"/>
          </p:nvPr>
        </p:nvSpPr>
        <p:spPr>
          <a:xfrm>
            <a:off x="3064046" y="2219136"/>
            <a:ext cx="6063907" cy="1444368"/>
          </a:xfrm>
        </p:spPr>
        <p:txBody>
          <a:bodyPr>
            <a:normAutofit fontScale="90000"/>
          </a:bodyPr>
          <a:lstStyle/>
          <a:p>
            <a:pPr algn="ctr"/>
            <a:r>
              <a:rPr lang="es-CO" sz="6000" dirty="0"/>
              <a:t>EN CIBERSEGURIDAD</a:t>
            </a:r>
            <a:br>
              <a:rPr lang="es-CO" sz="6000" dirty="0"/>
            </a:br>
            <a:br>
              <a:rPr lang="es-CO" sz="6000" dirty="0"/>
            </a:br>
            <a:r>
              <a:rPr lang="es-CO" sz="6000" dirty="0"/>
              <a:t>🔐</a:t>
            </a:r>
          </a:p>
        </p:txBody>
      </p:sp>
      <p:pic>
        <p:nvPicPr>
          <p:cNvPr id="4" name="Imagen 3" descr="Dibujo en blanco y negro&#10;&#10;Descripción generada automáticamente con confianza media">
            <a:extLst>
              <a:ext uri="{FF2B5EF4-FFF2-40B4-BE49-F238E27FC236}">
                <a16:creationId xmlns:a16="http://schemas.microsoft.com/office/drawing/2014/main" id="{B790674F-EF44-3BE7-5A26-F36E7A7C49E9}"/>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C578CF94-AE08-DBDD-46BE-BCA2BB4050A4}"/>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7830043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59977B66-9AB6-9D0B-FAF3-8B6D9CE10A32}"/>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3594527F-517C-33D7-3823-E8EDC9423E92}"/>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Marcador de contenido 2">
            <a:extLst>
              <a:ext uri="{FF2B5EF4-FFF2-40B4-BE49-F238E27FC236}">
                <a16:creationId xmlns:a16="http://schemas.microsoft.com/office/drawing/2014/main" id="{68D707C0-A133-8649-39E2-74A8903BAD69}"/>
              </a:ext>
            </a:extLst>
          </p:cNvPr>
          <p:cNvSpPr>
            <a:spLocks noGrp="1"/>
          </p:cNvSpPr>
          <p:nvPr>
            <p:ph idx="1"/>
          </p:nvPr>
        </p:nvSpPr>
        <p:spPr>
          <a:xfrm>
            <a:off x="1930984" y="1430138"/>
            <a:ext cx="8966543" cy="774423"/>
          </a:xfrm>
        </p:spPr>
        <p:txBody>
          <a:bodyPr>
            <a:normAutofit/>
          </a:bodyPr>
          <a:lstStyle/>
          <a:p>
            <a:pPr marL="0" indent="0">
              <a:buNone/>
            </a:pPr>
            <a:r>
              <a:rPr lang="es-CO" sz="3200" dirty="0"/>
              <a:t>Instrucción </a:t>
            </a:r>
            <a:r>
              <a:rPr lang="es-CO" sz="3200" dirty="0">
                <a:highlight>
                  <a:srgbClr val="FFFF00"/>
                </a:highlight>
              </a:rPr>
              <a:t>o </a:t>
            </a:r>
            <a:r>
              <a:rPr lang="es-CO" sz="3200" dirty="0"/>
              <a:t>Contexto </a:t>
            </a:r>
            <a:r>
              <a:rPr lang="es-CO" sz="3200" dirty="0">
                <a:highlight>
                  <a:srgbClr val="00FF00"/>
                </a:highlight>
              </a:rPr>
              <a:t>o </a:t>
            </a:r>
            <a:r>
              <a:rPr lang="es-CO" sz="3200" dirty="0"/>
              <a:t>Input </a:t>
            </a:r>
            <a:r>
              <a:rPr lang="es-CO" sz="3200" dirty="0">
                <a:highlight>
                  <a:srgbClr val="00FFFF"/>
                </a:highlight>
              </a:rPr>
              <a:t>o </a:t>
            </a:r>
            <a:r>
              <a:rPr lang="es-CO" sz="3200" dirty="0"/>
              <a:t>Output </a:t>
            </a:r>
            <a:r>
              <a:rPr lang="es-CO" sz="3200" dirty="0">
                <a:highlight>
                  <a:srgbClr val="FF00FF"/>
                </a:highlight>
              </a:rPr>
              <a:t>o</a:t>
            </a:r>
          </a:p>
        </p:txBody>
      </p:sp>
      <p:sp>
        <p:nvSpPr>
          <p:cNvPr id="9" name="CuadroTexto 8">
            <a:extLst>
              <a:ext uri="{FF2B5EF4-FFF2-40B4-BE49-F238E27FC236}">
                <a16:creationId xmlns:a16="http://schemas.microsoft.com/office/drawing/2014/main" id="{394CD155-0649-058B-B3FC-1A629E206C8C}"/>
              </a:ext>
            </a:extLst>
          </p:cNvPr>
          <p:cNvSpPr txBox="1"/>
          <p:nvPr/>
        </p:nvSpPr>
        <p:spPr>
          <a:xfrm>
            <a:off x="247283" y="3376167"/>
            <a:ext cx="11697433" cy="2554545"/>
          </a:xfrm>
          <a:prstGeom prst="rect">
            <a:avLst/>
          </a:prstGeom>
          <a:noFill/>
        </p:spPr>
        <p:txBody>
          <a:bodyPr wrap="none" rtlCol="0">
            <a:spAutoFit/>
          </a:bodyPr>
          <a:lstStyle/>
          <a:p>
            <a:pPr algn="ctr"/>
            <a:r>
              <a:rPr lang="es-CO" sz="3200" b="0" i="0" dirty="0">
                <a:solidFill>
                  <a:srgbClr val="0D0D0D"/>
                </a:solidFill>
                <a:effectLst/>
                <a:highlight>
                  <a:srgbClr val="00FF00"/>
                </a:highlight>
                <a:latin typeface="Söhne"/>
              </a:rPr>
              <a:t>Actúa como un experto en ciberseguridad. </a:t>
            </a:r>
          </a:p>
          <a:p>
            <a:pPr algn="ctr"/>
            <a:r>
              <a:rPr lang="es-CO" sz="3200" b="0" i="0" dirty="0">
                <a:solidFill>
                  <a:srgbClr val="0D0D0D"/>
                </a:solidFill>
                <a:effectLst/>
                <a:highlight>
                  <a:srgbClr val="FFFF00"/>
                </a:highlight>
                <a:latin typeface="Söhne"/>
              </a:rPr>
              <a:t>Compara y contrasta las prácticas de seguridad en</a:t>
            </a:r>
            <a:r>
              <a:rPr lang="es-CO" sz="3200" b="0" i="0" dirty="0">
                <a:solidFill>
                  <a:srgbClr val="0D0D0D"/>
                </a:solidFill>
                <a:effectLst/>
                <a:latin typeface="Söhne"/>
              </a:rPr>
              <a:t> </a:t>
            </a:r>
            <a:r>
              <a:rPr lang="es-CO" sz="3200" b="0" i="0" dirty="0">
                <a:solidFill>
                  <a:srgbClr val="0D0D0D"/>
                </a:solidFill>
                <a:effectLst/>
                <a:highlight>
                  <a:srgbClr val="00FFFF"/>
                </a:highlight>
                <a:latin typeface="Söhne"/>
              </a:rPr>
              <a:t>redes privadas </a:t>
            </a:r>
          </a:p>
          <a:p>
            <a:pPr algn="ctr"/>
            <a:r>
              <a:rPr lang="es-CO" sz="3200" b="0" i="0" dirty="0">
                <a:solidFill>
                  <a:srgbClr val="0D0D0D"/>
                </a:solidFill>
                <a:effectLst/>
                <a:highlight>
                  <a:srgbClr val="00FFFF"/>
                </a:highlight>
                <a:latin typeface="Söhne"/>
              </a:rPr>
              <a:t>virtuales (VPN) y encriptación de extremo a </a:t>
            </a:r>
          </a:p>
          <a:p>
            <a:pPr algn="ctr"/>
            <a:r>
              <a:rPr lang="es-CO" sz="3200" b="0" i="0" dirty="0">
                <a:solidFill>
                  <a:srgbClr val="0D0D0D"/>
                </a:solidFill>
                <a:effectLst/>
                <a:highlight>
                  <a:srgbClr val="00FFFF"/>
                </a:highlight>
                <a:latin typeface="Söhne"/>
              </a:rPr>
              <a:t>extremo en aplicaciones de mensajería instantánea, </a:t>
            </a:r>
          </a:p>
          <a:p>
            <a:pPr algn="ctr"/>
            <a:r>
              <a:rPr lang="es-CO" sz="3200" b="0" i="0" dirty="0">
                <a:solidFill>
                  <a:srgbClr val="0D0D0D"/>
                </a:solidFill>
                <a:effectLst/>
                <a:highlight>
                  <a:srgbClr val="00FFFF"/>
                </a:highlight>
                <a:latin typeface="Söhne"/>
              </a:rPr>
              <a:t>como WhatsApp o </a:t>
            </a:r>
            <a:r>
              <a:rPr lang="es-CO" sz="3200" b="0" i="0" dirty="0" err="1">
                <a:solidFill>
                  <a:srgbClr val="0D0D0D"/>
                </a:solidFill>
                <a:effectLst/>
                <a:highlight>
                  <a:srgbClr val="00FFFF"/>
                </a:highlight>
                <a:latin typeface="Söhne"/>
              </a:rPr>
              <a:t>Signal</a:t>
            </a:r>
            <a:r>
              <a:rPr lang="es-CO" sz="3200" b="0" i="0" dirty="0">
                <a:solidFill>
                  <a:srgbClr val="0D0D0D"/>
                </a:solidFill>
                <a:effectLst/>
                <a:highlight>
                  <a:srgbClr val="00FFFF"/>
                </a:highlight>
                <a:latin typeface="Söhne"/>
              </a:rPr>
              <a:t>,</a:t>
            </a:r>
            <a:r>
              <a:rPr lang="es-CO" sz="3200" b="0" i="0" dirty="0">
                <a:solidFill>
                  <a:srgbClr val="0D0D0D"/>
                </a:solidFill>
                <a:effectLst/>
                <a:latin typeface="Söhne"/>
              </a:rPr>
              <a:t> </a:t>
            </a:r>
            <a:r>
              <a:rPr lang="es-CO" sz="3200" b="0" i="0" dirty="0">
                <a:solidFill>
                  <a:srgbClr val="0D0D0D"/>
                </a:solidFill>
                <a:effectLst/>
                <a:highlight>
                  <a:srgbClr val="FF00FF"/>
                </a:highlight>
                <a:latin typeface="Söhne"/>
              </a:rPr>
              <a:t>y entrégame comparaciones en numerales.</a:t>
            </a:r>
            <a:endParaRPr lang="es-CO" sz="3200" dirty="0">
              <a:highlight>
                <a:srgbClr val="FF00FF"/>
              </a:highlight>
            </a:endParaRPr>
          </a:p>
        </p:txBody>
      </p:sp>
    </p:spTree>
    <p:extLst>
      <p:ext uri="{BB962C8B-B14F-4D97-AF65-F5344CB8AC3E}">
        <p14:creationId xmlns:p14="http://schemas.microsoft.com/office/powerpoint/2010/main" val="2438271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987EF-5EA8-9ADD-A4B2-FEA8E6DFD9F6}"/>
              </a:ext>
            </a:extLst>
          </p:cNvPr>
          <p:cNvSpPr>
            <a:spLocks noGrp="1"/>
          </p:cNvSpPr>
          <p:nvPr>
            <p:ph type="title"/>
          </p:nvPr>
        </p:nvSpPr>
        <p:spPr>
          <a:xfrm>
            <a:off x="3399326" y="2483296"/>
            <a:ext cx="5393347" cy="1444368"/>
          </a:xfrm>
        </p:spPr>
        <p:txBody>
          <a:bodyPr>
            <a:normAutofit fontScale="90000"/>
          </a:bodyPr>
          <a:lstStyle/>
          <a:p>
            <a:pPr algn="ctr"/>
            <a:r>
              <a:rPr lang="es-CO" sz="6000" dirty="0"/>
              <a:t>EN DISEÑO Y VIDEOJUEGOS</a:t>
            </a:r>
            <a:br>
              <a:rPr lang="es-CO" sz="6000" dirty="0"/>
            </a:br>
            <a:br>
              <a:rPr lang="es-CO" sz="6000" dirty="0"/>
            </a:br>
            <a:r>
              <a:rPr lang="es-CO" sz="6000" dirty="0"/>
              <a:t>🖼️</a:t>
            </a:r>
          </a:p>
        </p:txBody>
      </p:sp>
      <p:pic>
        <p:nvPicPr>
          <p:cNvPr id="3" name="Imagen 2" descr="Dibujo en blanco y negro&#10;&#10;Descripción generada automáticamente con confianza media">
            <a:extLst>
              <a:ext uri="{FF2B5EF4-FFF2-40B4-BE49-F238E27FC236}">
                <a16:creationId xmlns:a16="http://schemas.microsoft.com/office/drawing/2014/main" id="{EFC68736-1CDE-4F02-294F-B74756456EA6}"/>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86B002BE-712E-F0AC-7247-4E6244801B6E}"/>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223634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59977B66-9AB6-9D0B-FAF3-8B6D9CE10A32}"/>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3594527F-517C-33D7-3823-E8EDC9423E92}"/>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Marcador de contenido 2">
            <a:extLst>
              <a:ext uri="{FF2B5EF4-FFF2-40B4-BE49-F238E27FC236}">
                <a16:creationId xmlns:a16="http://schemas.microsoft.com/office/drawing/2014/main" id="{68D707C0-A133-8649-39E2-74A8903BAD69}"/>
              </a:ext>
            </a:extLst>
          </p:cNvPr>
          <p:cNvSpPr>
            <a:spLocks noGrp="1"/>
          </p:cNvSpPr>
          <p:nvPr>
            <p:ph idx="1"/>
          </p:nvPr>
        </p:nvSpPr>
        <p:spPr>
          <a:xfrm>
            <a:off x="1930984" y="1430138"/>
            <a:ext cx="8966543" cy="774423"/>
          </a:xfrm>
        </p:spPr>
        <p:txBody>
          <a:bodyPr>
            <a:normAutofit/>
          </a:bodyPr>
          <a:lstStyle/>
          <a:p>
            <a:pPr marL="0" indent="0">
              <a:buNone/>
            </a:pPr>
            <a:r>
              <a:rPr lang="es-CO" sz="3200" dirty="0"/>
              <a:t>Instrucción </a:t>
            </a:r>
            <a:r>
              <a:rPr lang="es-CO" sz="3200" dirty="0">
                <a:highlight>
                  <a:srgbClr val="FFFF00"/>
                </a:highlight>
              </a:rPr>
              <a:t>o </a:t>
            </a:r>
            <a:r>
              <a:rPr lang="es-CO" sz="3200" dirty="0"/>
              <a:t>Contexto </a:t>
            </a:r>
            <a:r>
              <a:rPr lang="es-CO" sz="3200" dirty="0">
                <a:highlight>
                  <a:srgbClr val="00FF00"/>
                </a:highlight>
              </a:rPr>
              <a:t>o </a:t>
            </a:r>
            <a:r>
              <a:rPr lang="es-CO" sz="3200" dirty="0"/>
              <a:t>Input </a:t>
            </a:r>
            <a:r>
              <a:rPr lang="es-CO" sz="3200" dirty="0">
                <a:highlight>
                  <a:srgbClr val="00FFFF"/>
                </a:highlight>
              </a:rPr>
              <a:t>o </a:t>
            </a:r>
            <a:r>
              <a:rPr lang="es-CO" sz="3200" dirty="0"/>
              <a:t>Output </a:t>
            </a:r>
            <a:r>
              <a:rPr lang="es-CO" sz="3200" dirty="0">
                <a:highlight>
                  <a:srgbClr val="FF00FF"/>
                </a:highlight>
              </a:rPr>
              <a:t>o</a:t>
            </a:r>
          </a:p>
        </p:txBody>
      </p:sp>
      <p:sp>
        <p:nvSpPr>
          <p:cNvPr id="9" name="CuadroTexto 8">
            <a:extLst>
              <a:ext uri="{FF2B5EF4-FFF2-40B4-BE49-F238E27FC236}">
                <a16:creationId xmlns:a16="http://schemas.microsoft.com/office/drawing/2014/main" id="{394CD155-0649-058B-B3FC-1A629E206C8C}"/>
              </a:ext>
            </a:extLst>
          </p:cNvPr>
          <p:cNvSpPr txBox="1"/>
          <p:nvPr/>
        </p:nvSpPr>
        <p:spPr>
          <a:xfrm>
            <a:off x="457200" y="3010477"/>
            <a:ext cx="11277600" cy="2554545"/>
          </a:xfrm>
          <a:prstGeom prst="rect">
            <a:avLst/>
          </a:prstGeom>
          <a:noFill/>
        </p:spPr>
        <p:txBody>
          <a:bodyPr wrap="square" rtlCol="0">
            <a:spAutoFit/>
          </a:bodyPr>
          <a:lstStyle/>
          <a:p>
            <a:pPr algn="ctr"/>
            <a:r>
              <a:rPr lang="es-CO" sz="3200" b="0" i="0" dirty="0">
                <a:solidFill>
                  <a:srgbClr val="0D0D0D"/>
                </a:solidFill>
                <a:effectLst/>
                <a:highlight>
                  <a:srgbClr val="00FF00"/>
                </a:highlight>
                <a:latin typeface="Söhne"/>
              </a:rPr>
              <a:t>Actúa como un experto en diseño de videojuegos de simulación de camiones. </a:t>
            </a:r>
            <a:r>
              <a:rPr lang="es-CO" sz="3200" b="0" i="0" dirty="0">
                <a:solidFill>
                  <a:srgbClr val="0D0D0D"/>
                </a:solidFill>
                <a:effectLst/>
                <a:highlight>
                  <a:srgbClr val="FFFF00"/>
                </a:highlight>
                <a:latin typeface="Söhne"/>
              </a:rPr>
              <a:t>Compara y contrasta dos juegos destacados en este género, </a:t>
            </a:r>
            <a:r>
              <a:rPr lang="es-CO" sz="3200" b="0" i="0" dirty="0">
                <a:solidFill>
                  <a:srgbClr val="0D0D0D"/>
                </a:solidFill>
                <a:effectLst/>
                <a:highlight>
                  <a:srgbClr val="00FFFF"/>
                </a:highlight>
                <a:latin typeface="Söhne"/>
              </a:rPr>
              <a:t>como "Euro </a:t>
            </a:r>
            <a:r>
              <a:rPr lang="es-CO" sz="3200" b="0" i="0" dirty="0" err="1">
                <a:solidFill>
                  <a:srgbClr val="0D0D0D"/>
                </a:solidFill>
                <a:effectLst/>
                <a:highlight>
                  <a:srgbClr val="00FFFF"/>
                </a:highlight>
                <a:latin typeface="Söhne"/>
              </a:rPr>
              <a:t>Truck</a:t>
            </a:r>
            <a:r>
              <a:rPr lang="es-CO" sz="3200" b="0" i="0" dirty="0">
                <a:solidFill>
                  <a:srgbClr val="0D0D0D"/>
                </a:solidFill>
                <a:effectLst/>
                <a:highlight>
                  <a:srgbClr val="00FFFF"/>
                </a:highlight>
                <a:latin typeface="Söhne"/>
              </a:rPr>
              <a:t> Simulator 2" y "American </a:t>
            </a:r>
            <a:r>
              <a:rPr lang="es-CO" sz="3200" b="0" i="0" dirty="0" err="1">
                <a:solidFill>
                  <a:srgbClr val="0D0D0D"/>
                </a:solidFill>
                <a:effectLst/>
                <a:highlight>
                  <a:srgbClr val="00FFFF"/>
                </a:highlight>
                <a:latin typeface="Söhne"/>
              </a:rPr>
              <a:t>Truck</a:t>
            </a:r>
            <a:r>
              <a:rPr lang="es-CO" sz="3200" b="0" i="0" dirty="0">
                <a:solidFill>
                  <a:srgbClr val="0D0D0D"/>
                </a:solidFill>
                <a:effectLst/>
                <a:highlight>
                  <a:srgbClr val="00FFFF"/>
                </a:highlight>
                <a:latin typeface="Söhne"/>
              </a:rPr>
              <a:t> Simulator"</a:t>
            </a:r>
            <a:r>
              <a:rPr lang="es-CO" sz="3200" b="0" i="0" dirty="0">
                <a:solidFill>
                  <a:srgbClr val="0D0D0D"/>
                </a:solidFill>
                <a:effectLst/>
                <a:highlight>
                  <a:srgbClr val="FF00FF"/>
                </a:highlight>
                <a:latin typeface="Söhne"/>
              </a:rPr>
              <a:t>, y entrega las comparaciones en forma de lista numerada</a:t>
            </a:r>
            <a:endParaRPr lang="es-CO" sz="3200" dirty="0">
              <a:highlight>
                <a:srgbClr val="FF00FF"/>
              </a:highlight>
            </a:endParaRPr>
          </a:p>
        </p:txBody>
      </p:sp>
    </p:spTree>
    <p:extLst>
      <p:ext uri="{BB962C8B-B14F-4D97-AF65-F5344CB8AC3E}">
        <p14:creationId xmlns:p14="http://schemas.microsoft.com/office/powerpoint/2010/main" val="38627963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51987EF-5EA8-9ADD-A4B2-FEA8E6DFD9F6}"/>
              </a:ext>
            </a:extLst>
          </p:cNvPr>
          <p:cNvSpPr>
            <a:spLocks noGrp="1"/>
          </p:cNvSpPr>
          <p:nvPr>
            <p:ph type="title"/>
          </p:nvPr>
        </p:nvSpPr>
        <p:spPr>
          <a:xfrm>
            <a:off x="2815932" y="2178496"/>
            <a:ext cx="6957987" cy="1444368"/>
          </a:xfrm>
        </p:spPr>
        <p:txBody>
          <a:bodyPr>
            <a:normAutofit fontScale="90000"/>
          </a:bodyPr>
          <a:lstStyle/>
          <a:p>
            <a:pPr algn="ctr"/>
            <a:r>
              <a:rPr lang="es-CO" sz="6000" dirty="0"/>
              <a:t>EN PROGRAMACIÓN</a:t>
            </a:r>
            <a:br>
              <a:rPr lang="es-CO" sz="6000" dirty="0"/>
            </a:br>
            <a:br>
              <a:rPr lang="es-CO" sz="6000" dirty="0"/>
            </a:br>
            <a:r>
              <a:rPr lang="es-CO" sz="6000" dirty="0"/>
              <a:t>👩‍💻</a:t>
            </a:r>
            <a:br>
              <a:rPr lang="es-CO" sz="6000" dirty="0"/>
            </a:br>
            <a:endParaRPr lang="es-CO" sz="6000" dirty="0"/>
          </a:p>
        </p:txBody>
      </p:sp>
      <p:pic>
        <p:nvPicPr>
          <p:cNvPr id="3" name="Imagen 2" descr="Dibujo en blanco y negro&#10;&#10;Descripción generada automáticamente con confianza media">
            <a:extLst>
              <a:ext uri="{FF2B5EF4-FFF2-40B4-BE49-F238E27FC236}">
                <a16:creationId xmlns:a16="http://schemas.microsoft.com/office/drawing/2014/main" id="{19E8261F-D4D1-FCBB-3155-AE791D834C98}"/>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9E26A5E-C29B-E913-FF13-DF368444C055}"/>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9477620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ibujo en blanco y negro&#10;&#10;Descripción generada automáticamente con confianza media">
            <a:extLst>
              <a:ext uri="{FF2B5EF4-FFF2-40B4-BE49-F238E27FC236}">
                <a16:creationId xmlns:a16="http://schemas.microsoft.com/office/drawing/2014/main" id="{59977B66-9AB6-9D0B-FAF3-8B6D9CE10A32}"/>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3594527F-517C-33D7-3823-E8EDC9423E92}"/>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Marcador de contenido 2">
            <a:extLst>
              <a:ext uri="{FF2B5EF4-FFF2-40B4-BE49-F238E27FC236}">
                <a16:creationId xmlns:a16="http://schemas.microsoft.com/office/drawing/2014/main" id="{68D707C0-A133-8649-39E2-74A8903BAD69}"/>
              </a:ext>
            </a:extLst>
          </p:cNvPr>
          <p:cNvSpPr>
            <a:spLocks noGrp="1"/>
          </p:cNvSpPr>
          <p:nvPr>
            <p:ph idx="1"/>
          </p:nvPr>
        </p:nvSpPr>
        <p:spPr>
          <a:xfrm>
            <a:off x="1930984" y="1430138"/>
            <a:ext cx="8966543" cy="774423"/>
          </a:xfrm>
        </p:spPr>
        <p:txBody>
          <a:bodyPr>
            <a:normAutofit/>
          </a:bodyPr>
          <a:lstStyle/>
          <a:p>
            <a:pPr marL="0" indent="0">
              <a:buNone/>
            </a:pPr>
            <a:r>
              <a:rPr lang="es-CO" sz="3200" dirty="0"/>
              <a:t>Instrucción </a:t>
            </a:r>
            <a:r>
              <a:rPr lang="es-CO" sz="3200" dirty="0">
                <a:highlight>
                  <a:srgbClr val="FFFF00"/>
                </a:highlight>
              </a:rPr>
              <a:t>o </a:t>
            </a:r>
            <a:r>
              <a:rPr lang="es-CO" sz="3200" dirty="0"/>
              <a:t>Contexto </a:t>
            </a:r>
            <a:r>
              <a:rPr lang="es-CO" sz="3200" dirty="0">
                <a:highlight>
                  <a:srgbClr val="00FF00"/>
                </a:highlight>
              </a:rPr>
              <a:t>o </a:t>
            </a:r>
            <a:r>
              <a:rPr lang="es-CO" sz="3200" dirty="0"/>
              <a:t>Input </a:t>
            </a:r>
            <a:r>
              <a:rPr lang="es-CO" sz="3200" dirty="0">
                <a:highlight>
                  <a:srgbClr val="00FFFF"/>
                </a:highlight>
              </a:rPr>
              <a:t>o </a:t>
            </a:r>
            <a:r>
              <a:rPr lang="es-CO" sz="3200" dirty="0"/>
              <a:t>Output </a:t>
            </a:r>
            <a:r>
              <a:rPr lang="es-CO" sz="3200" dirty="0">
                <a:highlight>
                  <a:srgbClr val="FF00FF"/>
                </a:highlight>
              </a:rPr>
              <a:t>o</a:t>
            </a:r>
          </a:p>
        </p:txBody>
      </p:sp>
      <p:sp>
        <p:nvSpPr>
          <p:cNvPr id="9" name="CuadroTexto 8">
            <a:extLst>
              <a:ext uri="{FF2B5EF4-FFF2-40B4-BE49-F238E27FC236}">
                <a16:creationId xmlns:a16="http://schemas.microsoft.com/office/drawing/2014/main" id="{394CD155-0649-058B-B3FC-1A629E206C8C}"/>
              </a:ext>
            </a:extLst>
          </p:cNvPr>
          <p:cNvSpPr txBox="1"/>
          <p:nvPr/>
        </p:nvSpPr>
        <p:spPr>
          <a:xfrm>
            <a:off x="457200" y="3010477"/>
            <a:ext cx="11277600" cy="1569660"/>
          </a:xfrm>
          <a:prstGeom prst="rect">
            <a:avLst/>
          </a:prstGeom>
          <a:noFill/>
        </p:spPr>
        <p:txBody>
          <a:bodyPr wrap="square" rtlCol="0">
            <a:spAutoFit/>
          </a:bodyPr>
          <a:lstStyle/>
          <a:p>
            <a:pPr algn="ctr"/>
            <a:r>
              <a:rPr lang="es-CO" sz="3200" dirty="0">
                <a:highlight>
                  <a:srgbClr val="00FF00"/>
                </a:highlight>
              </a:rPr>
              <a:t>Actúa como un experto en programación. </a:t>
            </a:r>
            <a:r>
              <a:rPr lang="es-CO" sz="3200" dirty="0">
                <a:highlight>
                  <a:srgbClr val="FFFF00"/>
                </a:highlight>
              </a:rPr>
              <a:t>Compara y contrasta el lenguaje de programación</a:t>
            </a:r>
            <a:r>
              <a:rPr lang="es-CO" sz="3200" dirty="0">
                <a:highlight>
                  <a:srgbClr val="FF00FF"/>
                </a:highlight>
              </a:rPr>
              <a:t> </a:t>
            </a:r>
            <a:r>
              <a:rPr lang="es-CO" sz="3200" dirty="0">
                <a:highlight>
                  <a:srgbClr val="00FFFF"/>
                </a:highlight>
              </a:rPr>
              <a:t>Python con el lenguaje de programación C++,</a:t>
            </a:r>
            <a:r>
              <a:rPr lang="es-CO" sz="3200" dirty="0">
                <a:highlight>
                  <a:srgbClr val="FF00FF"/>
                </a:highlight>
              </a:rPr>
              <a:t> y entrega las comparaciones en forma de numeración.</a:t>
            </a:r>
          </a:p>
        </p:txBody>
      </p:sp>
    </p:spTree>
    <p:extLst>
      <p:ext uri="{BB962C8B-B14F-4D97-AF65-F5344CB8AC3E}">
        <p14:creationId xmlns:p14="http://schemas.microsoft.com/office/powerpoint/2010/main" val="2618749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B116D-475C-141C-F480-48F1D21C1713}"/>
              </a:ext>
            </a:extLst>
          </p:cNvPr>
          <p:cNvSpPr>
            <a:spLocks noGrp="1"/>
          </p:cNvSpPr>
          <p:nvPr>
            <p:ph type="title"/>
          </p:nvPr>
        </p:nvSpPr>
        <p:spPr>
          <a:xfrm>
            <a:off x="825103" y="4107447"/>
            <a:ext cx="10541785" cy="2650200"/>
          </a:xfrm>
        </p:spPr>
        <p:txBody>
          <a:bodyPr/>
          <a:lstStyle/>
          <a:p>
            <a:pPr algn="ctr"/>
            <a:r>
              <a:rPr lang="es-CO" dirty="0"/>
              <a:t>Cómo hacer </a:t>
            </a:r>
            <a:br>
              <a:rPr lang="es-CO" dirty="0"/>
            </a:br>
            <a:r>
              <a:rPr lang="es-CO" dirty="0"/>
              <a:t>PROMPT ENGINEERING </a:t>
            </a:r>
            <a:br>
              <a:rPr lang="es-CO" dirty="0"/>
            </a:br>
            <a:r>
              <a:rPr lang="es-CO" dirty="0"/>
              <a:t>como un/una experto/a</a:t>
            </a:r>
          </a:p>
        </p:txBody>
      </p:sp>
      <p:pic>
        <p:nvPicPr>
          <p:cNvPr id="23554" name="Picture 2" descr="2 gilphabet digit GIF - Encontrar en GIFER">
            <a:extLst>
              <a:ext uri="{FF2B5EF4-FFF2-40B4-BE49-F238E27FC236}">
                <a16:creationId xmlns:a16="http://schemas.microsoft.com/office/drawing/2014/main" id="{EF0EDFAF-BB05-0008-BB52-ED2E1C67C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529" y="316160"/>
            <a:ext cx="5686931" cy="3791287"/>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344E3AB2-6600-4718-6D11-94CF83FADE58}"/>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033C5C6D-0374-CA3E-9B22-48164BCEFD3E}"/>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18612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8088AD-9752-3FAC-5DBE-2B43E79E0A62}"/>
              </a:ext>
            </a:extLst>
          </p:cNvPr>
          <p:cNvSpPr>
            <a:spLocks noGrp="1"/>
          </p:cNvSpPr>
          <p:nvPr>
            <p:ph type="title"/>
          </p:nvPr>
        </p:nvSpPr>
        <p:spPr>
          <a:xfrm>
            <a:off x="856666" y="2700913"/>
            <a:ext cx="10989894" cy="1952368"/>
          </a:xfrm>
        </p:spPr>
        <p:txBody>
          <a:bodyPr/>
          <a:lstStyle/>
          <a:p>
            <a:pPr algn="ctr"/>
            <a:r>
              <a:rPr lang="es-CO" dirty="0"/>
              <a:t>VAMOS A APRENDER LO MÁS USADO EN PROMPT ENGINEERING CON LLM</a:t>
            </a:r>
          </a:p>
        </p:txBody>
      </p:sp>
      <p:pic>
        <p:nvPicPr>
          <p:cNvPr id="4" name="Imagen 3" descr="Dibujo en blanco y negro&#10;&#10;Descripción generada automáticamente con confianza media">
            <a:extLst>
              <a:ext uri="{FF2B5EF4-FFF2-40B4-BE49-F238E27FC236}">
                <a16:creationId xmlns:a16="http://schemas.microsoft.com/office/drawing/2014/main" id="{40030D5E-55DE-5AE0-BC1B-0DE158BBE9B6}"/>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7DEB1B8A-552E-BD68-DE5D-FB1A06637319}"/>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4981039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3F09-757A-A5D4-3002-055BFAF4A507}"/>
              </a:ext>
            </a:extLst>
          </p:cNvPr>
          <p:cNvSpPr>
            <a:spLocks noGrp="1"/>
          </p:cNvSpPr>
          <p:nvPr>
            <p:ph type="title"/>
          </p:nvPr>
        </p:nvSpPr>
        <p:spPr>
          <a:xfrm>
            <a:off x="470586" y="2023426"/>
            <a:ext cx="4843369" cy="2214563"/>
          </a:xfrm>
        </p:spPr>
        <p:txBody>
          <a:bodyPr>
            <a:normAutofit/>
          </a:bodyPr>
          <a:lstStyle/>
          <a:p>
            <a:r>
              <a:rPr lang="es-CO" sz="5400" dirty="0"/>
              <a:t>ZERO-SHOT</a:t>
            </a:r>
          </a:p>
        </p:txBody>
      </p:sp>
      <p:pic>
        <p:nvPicPr>
          <p:cNvPr id="18434" name="Picture 2" descr="Vs - Iconos gratis de comunicaciones">
            <a:extLst>
              <a:ext uri="{FF2B5EF4-FFF2-40B4-BE49-F238E27FC236}">
                <a16:creationId xmlns:a16="http://schemas.microsoft.com/office/drawing/2014/main" id="{7C0BC768-DAE5-49E3-4EC7-CA4C8BA64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3883" y="2535872"/>
            <a:ext cx="3404234" cy="3404234"/>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6FA91A9C-B4B8-88FB-6F7C-C39816DD7B38}"/>
              </a:ext>
            </a:extLst>
          </p:cNvPr>
          <p:cNvSpPr txBox="1">
            <a:spLocks/>
          </p:cNvSpPr>
          <p:nvPr/>
        </p:nvSpPr>
        <p:spPr>
          <a:xfrm>
            <a:off x="8141386" y="4643437"/>
            <a:ext cx="4843369" cy="2214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r>
              <a:rPr lang="es-CO" sz="5400" dirty="0"/>
              <a:t>ONE-SHOT</a:t>
            </a:r>
          </a:p>
        </p:txBody>
      </p:sp>
      <p:pic>
        <p:nvPicPr>
          <p:cNvPr id="5" name="Imagen 4" descr="Dibujo en blanco y negro&#10;&#10;Descripción generada automáticamente con confianza media">
            <a:extLst>
              <a:ext uri="{FF2B5EF4-FFF2-40B4-BE49-F238E27FC236}">
                <a16:creationId xmlns:a16="http://schemas.microsoft.com/office/drawing/2014/main" id="{BE107647-3906-BF8C-F73C-6C62E10FF00D}"/>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BBB1014F-FFA3-884A-ACC8-8D2F3167DF28}"/>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2365752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47486E-E9DB-7A9F-AB00-C847EDBE4070}"/>
              </a:ext>
            </a:extLst>
          </p:cNvPr>
          <p:cNvSpPr>
            <a:spLocks noGrp="1"/>
          </p:cNvSpPr>
          <p:nvPr>
            <p:ph type="title"/>
          </p:nvPr>
        </p:nvSpPr>
        <p:spPr>
          <a:xfrm>
            <a:off x="816026" y="790833"/>
            <a:ext cx="4843369" cy="2363848"/>
          </a:xfrm>
        </p:spPr>
        <p:txBody>
          <a:bodyPr/>
          <a:lstStyle/>
          <a:p>
            <a:r>
              <a:rPr lang="es-CO" dirty="0"/>
              <a:t>Tranqui, disfruta de esta capacitación</a:t>
            </a:r>
          </a:p>
        </p:txBody>
      </p:sp>
      <p:pic>
        <p:nvPicPr>
          <p:cNvPr id="3074" name="Picture 2" descr="Find Peace and Serenity with Tranquillo Tranquilla">
            <a:extLst>
              <a:ext uri="{FF2B5EF4-FFF2-40B4-BE49-F238E27FC236}">
                <a16:creationId xmlns:a16="http://schemas.microsoft.com/office/drawing/2014/main" id="{75C2BB79-7986-1B59-3531-B6757CD04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280" y="3024553"/>
            <a:ext cx="3893820" cy="2783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408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4F808D-F245-3736-C125-30290B2E88A1}"/>
              </a:ext>
            </a:extLst>
          </p:cNvPr>
          <p:cNvSpPr>
            <a:spLocks noGrp="1"/>
          </p:cNvSpPr>
          <p:nvPr>
            <p:ph type="title"/>
          </p:nvPr>
        </p:nvSpPr>
        <p:spPr>
          <a:xfrm>
            <a:off x="1727200" y="4857607"/>
            <a:ext cx="10221753" cy="1493521"/>
          </a:xfrm>
        </p:spPr>
        <p:txBody>
          <a:bodyPr>
            <a:normAutofit fontScale="90000"/>
          </a:bodyPr>
          <a:lstStyle/>
          <a:p>
            <a:r>
              <a:rPr lang="es-CO" dirty="0"/>
              <a:t>Como el modelo sin valerse de ningún ejemplo puede resolver un problema</a:t>
            </a:r>
          </a:p>
        </p:txBody>
      </p:sp>
      <p:pic>
        <p:nvPicPr>
          <p:cNvPr id="19460" name="Picture 4" descr="Hablemos de Zero-Shot Learning. De unos pocos a ningún ejemplo de… | by  Emiliano Viotti | IDATHA // Enterprise Experience &amp; Academic´s | Medium">
            <a:extLst>
              <a:ext uri="{FF2B5EF4-FFF2-40B4-BE49-F238E27FC236}">
                <a16:creationId xmlns:a16="http://schemas.microsoft.com/office/drawing/2014/main" id="{E358A817-08DF-D290-40FC-452FF539E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779" y="1108451"/>
            <a:ext cx="5967664" cy="335137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175AAF84-54AC-DCC9-45E7-300BBAB9254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37FF7D28-60E4-68D5-8427-D4C36A1232EB}"/>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2052628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466132-FC9A-2B9F-C360-905950140336}"/>
              </a:ext>
            </a:extLst>
          </p:cNvPr>
          <p:cNvSpPr>
            <a:spLocks noGrp="1"/>
          </p:cNvSpPr>
          <p:nvPr>
            <p:ph type="title"/>
          </p:nvPr>
        </p:nvSpPr>
        <p:spPr>
          <a:xfrm>
            <a:off x="838200" y="2518033"/>
            <a:ext cx="4843369" cy="1302128"/>
          </a:xfrm>
        </p:spPr>
        <p:txBody>
          <a:bodyPr/>
          <a:lstStyle/>
          <a:p>
            <a:r>
              <a:rPr lang="es-CO" dirty="0"/>
              <a:t>ZERO-SHOT</a:t>
            </a:r>
            <a:br>
              <a:rPr lang="es-CO" dirty="0"/>
            </a:br>
            <a:r>
              <a:rPr lang="es-CO" dirty="0"/>
              <a:t>(Sin Ejemplos)</a:t>
            </a:r>
          </a:p>
        </p:txBody>
      </p:sp>
      <p:sp>
        <p:nvSpPr>
          <p:cNvPr id="3" name="Marcador de contenido 2">
            <a:extLst>
              <a:ext uri="{FF2B5EF4-FFF2-40B4-BE49-F238E27FC236}">
                <a16:creationId xmlns:a16="http://schemas.microsoft.com/office/drawing/2014/main" id="{93C99B84-FAF8-1632-1EC2-01E73DBAF7A9}"/>
              </a:ext>
            </a:extLst>
          </p:cNvPr>
          <p:cNvSpPr>
            <a:spLocks noGrp="1"/>
          </p:cNvSpPr>
          <p:nvPr>
            <p:ph idx="1"/>
          </p:nvPr>
        </p:nvSpPr>
        <p:spPr>
          <a:xfrm>
            <a:off x="5955957" y="1899255"/>
            <a:ext cx="5397843" cy="2539683"/>
          </a:xfrm>
        </p:spPr>
        <p:txBody>
          <a:bodyPr/>
          <a:lstStyle/>
          <a:p>
            <a:r>
              <a:rPr lang="es-CO" dirty="0"/>
              <a:t>Como interactúa la IA con la base o información pero sin un ejemplo, este suele ser más difícil de generar el output</a:t>
            </a:r>
          </a:p>
        </p:txBody>
      </p:sp>
      <p:pic>
        <p:nvPicPr>
          <p:cNvPr id="4" name="Imagen 3" descr="Dibujo en blanco y negro&#10;&#10;Descripción generada automáticamente con confianza media">
            <a:extLst>
              <a:ext uri="{FF2B5EF4-FFF2-40B4-BE49-F238E27FC236}">
                <a16:creationId xmlns:a16="http://schemas.microsoft.com/office/drawing/2014/main" id="{BFF7A5A0-CBAE-0A6A-F9E0-0EAAE537807C}"/>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51BBCAAA-F80F-AB8D-D390-48E0D922ED96}"/>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5384737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F77989-72E0-7BE5-0100-242D6A921BB0}"/>
              </a:ext>
            </a:extLst>
          </p:cNvPr>
          <p:cNvSpPr>
            <a:spLocks noGrp="1"/>
          </p:cNvSpPr>
          <p:nvPr>
            <p:ph type="title"/>
          </p:nvPr>
        </p:nvSpPr>
        <p:spPr>
          <a:xfrm>
            <a:off x="2621280" y="4531359"/>
            <a:ext cx="8270240" cy="1767841"/>
          </a:xfrm>
        </p:spPr>
        <p:txBody>
          <a:bodyPr>
            <a:normAutofit fontScale="90000"/>
          </a:bodyPr>
          <a:lstStyle/>
          <a:p>
            <a:pPr algn="ctr"/>
            <a:r>
              <a:rPr lang="es-CO" dirty="0"/>
              <a:t>Todos los modelos tienen un mayor rendimiento cuando utilizamos </a:t>
            </a:r>
            <a:r>
              <a:rPr lang="es-CO" dirty="0" err="1"/>
              <a:t>One-Shot</a:t>
            </a:r>
            <a:endParaRPr lang="es-CO" dirty="0"/>
          </a:p>
        </p:txBody>
      </p:sp>
      <p:pic>
        <p:nvPicPr>
          <p:cNvPr id="17410" name="Picture 2" descr="What is one-shot learning? - TechTalks">
            <a:extLst>
              <a:ext uri="{FF2B5EF4-FFF2-40B4-BE49-F238E27FC236}">
                <a16:creationId xmlns:a16="http://schemas.microsoft.com/office/drawing/2014/main" id="{6548F8C9-F0AB-43E5-F05D-011383456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160" y="909319"/>
            <a:ext cx="7244080" cy="362204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21CD12B1-24E9-B49B-4D08-ED6CCD25B72C}"/>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CA067512-C105-029B-8F1F-9F9C7FA63B8A}"/>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843448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466132-FC9A-2B9F-C360-905950140336}"/>
              </a:ext>
            </a:extLst>
          </p:cNvPr>
          <p:cNvSpPr>
            <a:spLocks noGrp="1"/>
          </p:cNvSpPr>
          <p:nvPr>
            <p:ph type="title"/>
          </p:nvPr>
        </p:nvSpPr>
        <p:spPr>
          <a:xfrm>
            <a:off x="838200" y="2518033"/>
            <a:ext cx="4843369" cy="1302128"/>
          </a:xfrm>
        </p:spPr>
        <p:txBody>
          <a:bodyPr/>
          <a:lstStyle/>
          <a:p>
            <a:r>
              <a:rPr lang="es-CO" dirty="0"/>
              <a:t>ONE-SHOT </a:t>
            </a:r>
            <a:br>
              <a:rPr lang="es-CO" dirty="0"/>
            </a:br>
            <a:r>
              <a:rPr lang="es-CO" dirty="0"/>
              <a:t>(Ejemplos)</a:t>
            </a:r>
          </a:p>
        </p:txBody>
      </p:sp>
      <p:sp>
        <p:nvSpPr>
          <p:cNvPr id="3" name="Marcador de contenido 2">
            <a:extLst>
              <a:ext uri="{FF2B5EF4-FFF2-40B4-BE49-F238E27FC236}">
                <a16:creationId xmlns:a16="http://schemas.microsoft.com/office/drawing/2014/main" id="{93C99B84-FAF8-1632-1EC2-01E73DBAF7A9}"/>
              </a:ext>
            </a:extLst>
          </p:cNvPr>
          <p:cNvSpPr>
            <a:spLocks noGrp="1"/>
          </p:cNvSpPr>
          <p:nvPr>
            <p:ph idx="1"/>
          </p:nvPr>
        </p:nvSpPr>
        <p:spPr>
          <a:xfrm>
            <a:off x="5955957" y="1654591"/>
            <a:ext cx="5397843" cy="2539683"/>
          </a:xfrm>
        </p:spPr>
        <p:txBody>
          <a:bodyPr/>
          <a:lstStyle/>
          <a:p>
            <a:r>
              <a:rPr lang="es-CO" dirty="0"/>
              <a:t>Como interactúa la IA con la base o información del modelo más un ejemplo puede resolver la tarea</a:t>
            </a:r>
          </a:p>
        </p:txBody>
      </p:sp>
      <p:pic>
        <p:nvPicPr>
          <p:cNvPr id="4" name="Imagen 3" descr="Dibujo en blanco y negro&#10;&#10;Descripción generada automáticamente con confianza media">
            <a:extLst>
              <a:ext uri="{FF2B5EF4-FFF2-40B4-BE49-F238E27FC236}">
                <a16:creationId xmlns:a16="http://schemas.microsoft.com/office/drawing/2014/main" id="{5C5DE595-2CA2-C704-B97E-E9FB2712E22A}"/>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973A9200-3306-4DAA-781B-9211E0DFCE8C}"/>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9256753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83F09-757A-A5D4-3002-055BFAF4A507}"/>
              </a:ext>
            </a:extLst>
          </p:cNvPr>
          <p:cNvSpPr>
            <a:spLocks noGrp="1"/>
          </p:cNvSpPr>
          <p:nvPr>
            <p:ph type="title"/>
          </p:nvPr>
        </p:nvSpPr>
        <p:spPr>
          <a:xfrm>
            <a:off x="759344" y="2599197"/>
            <a:ext cx="4843369" cy="2214563"/>
          </a:xfrm>
        </p:spPr>
        <p:txBody>
          <a:bodyPr>
            <a:normAutofit/>
          </a:bodyPr>
          <a:lstStyle/>
          <a:p>
            <a:r>
              <a:rPr lang="es-CO" sz="5400" dirty="0"/>
              <a:t>ZERO-SHOT</a:t>
            </a:r>
          </a:p>
        </p:txBody>
      </p:sp>
      <p:pic>
        <p:nvPicPr>
          <p:cNvPr id="18434" name="Picture 2" descr="Vs - Iconos gratis de comunicaciones">
            <a:extLst>
              <a:ext uri="{FF2B5EF4-FFF2-40B4-BE49-F238E27FC236}">
                <a16:creationId xmlns:a16="http://schemas.microsoft.com/office/drawing/2014/main" id="{7C0BC768-DAE5-49E3-4EC7-CA4C8BA64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0036" y="3000415"/>
            <a:ext cx="2728812" cy="2728812"/>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6FA91A9C-B4B8-88FB-6F7C-C39816DD7B38}"/>
              </a:ext>
            </a:extLst>
          </p:cNvPr>
          <p:cNvSpPr txBox="1">
            <a:spLocks/>
          </p:cNvSpPr>
          <p:nvPr/>
        </p:nvSpPr>
        <p:spPr>
          <a:xfrm>
            <a:off x="7628848" y="5023163"/>
            <a:ext cx="4843369" cy="2214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r>
              <a:rPr lang="es-CO" sz="5400" dirty="0"/>
              <a:t>ONE-SHOT</a:t>
            </a:r>
          </a:p>
        </p:txBody>
      </p:sp>
      <p:sp>
        <p:nvSpPr>
          <p:cNvPr id="5" name="Título 1">
            <a:extLst>
              <a:ext uri="{FF2B5EF4-FFF2-40B4-BE49-F238E27FC236}">
                <a16:creationId xmlns:a16="http://schemas.microsoft.com/office/drawing/2014/main" id="{7193C097-7C35-7ED3-9E55-A3C586CE6020}"/>
              </a:ext>
            </a:extLst>
          </p:cNvPr>
          <p:cNvSpPr txBox="1">
            <a:spLocks/>
          </p:cNvSpPr>
          <p:nvPr/>
        </p:nvSpPr>
        <p:spPr>
          <a:xfrm>
            <a:off x="-409074" y="832129"/>
            <a:ext cx="13347032" cy="2214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CO" sz="5400" dirty="0"/>
              <a:t>EJEMPLO EN PROMPT</a:t>
            </a:r>
          </a:p>
          <a:p>
            <a:pPr algn="ctr"/>
            <a:r>
              <a:rPr lang="es-CO" sz="5400" dirty="0"/>
              <a:t> ENGINEERING</a:t>
            </a:r>
          </a:p>
        </p:txBody>
      </p:sp>
      <p:pic>
        <p:nvPicPr>
          <p:cNvPr id="6" name="Imagen 5" descr="Dibujo en blanco y negro&#10;&#10;Descripción generada automáticamente con confianza media">
            <a:extLst>
              <a:ext uri="{FF2B5EF4-FFF2-40B4-BE49-F238E27FC236}">
                <a16:creationId xmlns:a16="http://schemas.microsoft.com/office/drawing/2014/main" id="{97C0AE82-E28F-EE04-FF71-3965A8BEDC2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FB6EAD69-C25E-4FAE-F6A9-0BD33DE21744}"/>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20525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3DA907-4AAA-2A90-E0E1-03B2E8D4D68F}"/>
              </a:ext>
            </a:extLst>
          </p:cNvPr>
          <p:cNvSpPr>
            <a:spLocks noGrp="1"/>
          </p:cNvSpPr>
          <p:nvPr>
            <p:ph type="title"/>
          </p:nvPr>
        </p:nvSpPr>
        <p:spPr>
          <a:xfrm>
            <a:off x="719774" y="882323"/>
            <a:ext cx="4843369" cy="5386131"/>
          </a:xfrm>
        </p:spPr>
        <p:txBody>
          <a:bodyPr/>
          <a:lstStyle/>
          <a:p>
            <a:r>
              <a:rPr lang="es-CO" dirty="0"/>
              <a:t>Zero-</a:t>
            </a:r>
            <a:r>
              <a:rPr lang="es-CO" dirty="0" err="1"/>
              <a:t>Shot</a:t>
            </a:r>
            <a:r>
              <a:rPr lang="es-CO" dirty="0"/>
              <a:t>:</a:t>
            </a:r>
            <a:br>
              <a:rPr lang="es-CO" dirty="0"/>
            </a:br>
            <a:br>
              <a:rPr lang="es-CO" dirty="0"/>
            </a:br>
            <a:br>
              <a:rPr lang="es-CO" dirty="0"/>
            </a:br>
            <a:br>
              <a:rPr lang="es-CO" dirty="0"/>
            </a:br>
            <a:r>
              <a:rPr lang="es-CO" dirty="0" err="1"/>
              <a:t>One-Shot</a:t>
            </a:r>
            <a:r>
              <a:rPr lang="es-CO" dirty="0"/>
              <a:t>:</a:t>
            </a:r>
          </a:p>
        </p:txBody>
      </p:sp>
      <p:sp>
        <p:nvSpPr>
          <p:cNvPr id="3" name="Marcador de contenido 2">
            <a:extLst>
              <a:ext uri="{FF2B5EF4-FFF2-40B4-BE49-F238E27FC236}">
                <a16:creationId xmlns:a16="http://schemas.microsoft.com/office/drawing/2014/main" id="{21DD4B67-AA36-5E4B-0B11-17CEE43E983D}"/>
              </a:ext>
            </a:extLst>
          </p:cNvPr>
          <p:cNvSpPr>
            <a:spLocks noGrp="1"/>
          </p:cNvSpPr>
          <p:nvPr>
            <p:ph idx="1"/>
          </p:nvPr>
        </p:nvSpPr>
        <p:spPr>
          <a:xfrm>
            <a:off x="2538989" y="1540041"/>
            <a:ext cx="5397843" cy="1419727"/>
          </a:xfrm>
        </p:spPr>
        <p:txBody>
          <a:bodyPr/>
          <a:lstStyle/>
          <a:p>
            <a:pPr marL="0" indent="0">
              <a:buNone/>
            </a:pPr>
            <a:r>
              <a:rPr lang="es-CO" dirty="0"/>
              <a:t>Crea un examen de deletreo para un niño de 6 años</a:t>
            </a:r>
          </a:p>
        </p:txBody>
      </p:sp>
      <p:sp>
        <p:nvSpPr>
          <p:cNvPr id="4" name="Marcador de contenido 2">
            <a:extLst>
              <a:ext uri="{FF2B5EF4-FFF2-40B4-BE49-F238E27FC236}">
                <a16:creationId xmlns:a16="http://schemas.microsoft.com/office/drawing/2014/main" id="{180DF435-B1B6-D00F-192A-55F775E47B9B}"/>
              </a:ext>
            </a:extLst>
          </p:cNvPr>
          <p:cNvSpPr txBox="1">
            <a:spLocks/>
          </p:cNvSpPr>
          <p:nvPr/>
        </p:nvSpPr>
        <p:spPr>
          <a:xfrm>
            <a:off x="2538989" y="4848727"/>
            <a:ext cx="8313495" cy="1419727"/>
          </a:xfrm>
          <a:prstGeom prst="rect">
            <a:avLst/>
          </a:prstGeom>
        </p:spPr>
        <p:txBody>
          <a:bodyPr vert="horz" lIns="91440" tIns="45720" rIns="91440" bIns="45720" rtlCol="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dirty="0"/>
              <a:t>Crea un examen de deletreo para un niño de 6 años</a:t>
            </a:r>
          </a:p>
          <a:p>
            <a:pPr marL="0" indent="0">
              <a:buNone/>
            </a:pPr>
            <a:r>
              <a:rPr lang="es-CO" dirty="0"/>
              <a:t>Utiliza este ejemplo como plantilla</a:t>
            </a:r>
          </a:p>
          <a:p>
            <a:pPr marL="0" indent="0">
              <a:buNone/>
            </a:pPr>
            <a:r>
              <a:rPr lang="es-CO" dirty="0"/>
              <a:t>Ejemplo = “Como se deletrea la palabra del animal que ladra”</a:t>
            </a:r>
          </a:p>
        </p:txBody>
      </p:sp>
      <p:pic>
        <p:nvPicPr>
          <p:cNvPr id="5" name="Imagen 4" descr="Dibujo en blanco y negro&#10;&#10;Descripción generada automáticamente con confianza media">
            <a:extLst>
              <a:ext uri="{FF2B5EF4-FFF2-40B4-BE49-F238E27FC236}">
                <a16:creationId xmlns:a16="http://schemas.microsoft.com/office/drawing/2014/main" id="{E45132E7-2C66-3B8E-C8EC-9975E33C1525}"/>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6" name="Imagen 5" descr="Logotipo&#10;&#10;Descripción generada automáticamente con confianza baja">
            <a:extLst>
              <a:ext uri="{FF2B5EF4-FFF2-40B4-BE49-F238E27FC236}">
                <a16:creationId xmlns:a16="http://schemas.microsoft.com/office/drawing/2014/main" id="{7E5376C4-35D6-1E8F-FB8B-F46178E6EFA9}"/>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891279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B116D-475C-141C-F480-48F1D21C1713}"/>
              </a:ext>
            </a:extLst>
          </p:cNvPr>
          <p:cNvSpPr>
            <a:spLocks noGrp="1"/>
          </p:cNvSpPr>
          <p:nvPr>
            <p:ph type="title"/>
          </p:nvPr>
        </p:nvSpPr>
        <p:spPr>
          <a:xfrm>
            <a:off x="825103" y="4107447"/>
            <a:ext cx="10541785" cy="2650200"/>
          </a:xfrm>
        </p:spPr>
        <p:txBody>
          <a:bodyPr/>
          <a:lstStyle/>
          <a:p>
            <a:pPr algn="ctr"/>
            <a:r>
              <a:rPr lang="es-CO" dirty="0"/>
              <a:t>Cómo hacer </a:t>
            </a:r>
            <a:br>
              <a:rPr lang="es-CO" dirty="0"/>
            </a:br>
            <a:r>
              <a:rPr lang="es-CO" dirty="0"/>
              <a:t>PROMPT ENGINEERING </a:t>
            </a:r>
            <a:br>
              <a:rPr lang="es-CO" dirty="0"/>
            </a:br>
            <a:r>
              <a:rPr lang="es-CO" dirty="0"/>
              <a:t>como un/una experto/a</a:t>
            </a:r>
          </a:p>
        </p:txBody>
      </p:sp>
      <p:pic>
        <p:nvPicPr>
          <p:cNvPr id="25602" name="Picture 2" descr="Snes contra 3 GIF - Encontrar en GIFER">
            <a:extLst>
              <a:ext uri="{FF2B5EF4-FFF2-40B4-BE49-F238E27FC236}">
                <a16:creationId xmlns:a16="http://schemas.microsoft.com/office/drawing/2014/main" id="{CE8FFB41-A8DA-5358-7435-560F85F699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626" y="362284"/>
            <a:ext cx="6096000" cy="4064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Dibujo en blanco y negro&#10;&#10;Descripción generada automáticamente con confianza media">
            <a:extLst>
              <a:ext uri="{FF2B5EF4-FFF2-40B4-BE49-F238E27FC236}">
                <a16:creationId xmlns:a16="http://schemas.microsoft.com/office/drawing/2014/main" id="{53B91E56-D612-C873-A8F3-A4D208C3FA96}"/>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5E7C0C67-ADD5-C7F4-8F0A-B49F938CDDB0}"/>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484590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41E17-D7BE-B172-FE58-BCDD7C437BDE}"/>
              </a:ext>
            </a:extLst>
          </p:cNvPr>
          <p:cNvSpPr>
            <a:spLocks noGrp="1"/>
          </p:cNvSpPr>
          <p:nvPr>
            <p:ph type="title"/>
          </p:nvPr>
        </p:nvSpPr>
        <p:spPr>
          <a:xfrm>
            <a:off x="575395" y="2475253"/>
            <a:ext cx="4843369" cy="5386131"/>
          </a:xfrm>
        </p:spPr>
        <p:txBody>
          <a:bodyPr/>
          <a:lstStyle/>
          <a:p>
            <a:pPr algn="ctr"/>
            <a:r>
              <a:rPr lang="es-CO" dirty="0"/>
              <a:t>Si deseas hacer algo textual</a:t>
            </a:r>
            <a:br>
              <a:rPr lang="es-CO" dirty="0"/>
            </a:br>
            <a:br>
              <a:rPr lang="es-CO" dirty="0"/>
            </a:br>
            <a:r>
              <a:rPr lang="es-CO" sz="6000" dirty="0"/>
              <a:t>“”</a:t>
            </a:r>
          </a:p>
        </p:txBody>
      </p:sp>
      <p:sp>
        <p:nvSpPr>
          <p:cNvPr id="3" name="Marcador de contenido 2">
            <a:extLst>
              <a:ext uri="{FF2B5EF4-FFF2-40B4-BE49-F238E27FC236}">
                <a16:creationId xmlns:a16="http://schemas.microsoft.com/office/drawing/2014/main" id="{0A17395C-2522-0A1C-C97D-1663324ADB01}"/>
              </a:ext>
            </a:extLst>
          </p:cNvPr>
          <p:cNvSpPr>
            <a:spLocks noGrp="1"/>
          </p:cNvSpPr>
          <p:nvPr>
            <p:ph idx="1"/>
          </p:nvPr>
        </p:nvSpPr>
        <p:spPr>
          <a:xfrm>
            <a:off x="5982684" y="2055018"/>
            <a:ext cx="5397843" cy="2747963"/>
          </a:xfrm>
        </p:spPr>
        <p:txBody>
          <a:bodyPr/>
          <a:lstStyle/>
          <a:p>
            <a:pPr marL="0" indent="0">
              <a:buNone/>
            </a:pPr>
            <a:r>
              <a:rPr lang="es-CO" dirty="0"/>
              <a:t>En un </a:t>
            </a:r>
            <a:r>
              <a:rPr lang="es-CO" dirty="0" err="1"/>
              <a:t>prompt</a:t>
            </a:r>
            <a:r>
              <a:rPr lang="es-CO" dirty="0"/>
              <a:t> como "Crea una historia sobre"</a:t>
            </a:r>
          </a:p>
          <a:p>
            <a:pPr marL="0" indent="0">
              <a:buNone/>
            </a:pPr>
            <a:r>
              <a:rPr lang="es-CO" dirty="0"/>
              <a:t>Estás indicando al modelo que debe generar texto que siga esa estructura específica de una manera narrativa.</a:t>
            </a:r>
          </a:p>
        </p:txBody>
      </p:sp>
      <p:pic>
        <p:nvPicPr>
          <p:cNvPr id="4" name="Imagen 3" descr="Dibujo en blanco y negro&#10;&#10;Descripción generada automáticamente con confianza media">
            <a:extLst>
              <a:ext uri="{FF2B5EF4-FFF2-40B4-BE49-F238E27FC236}">
                <a16:creationId xmlns:a16="http://schemas.microsoft.com/office/drawing/2014/main" id="{264E0AC6-AF77-F43F-42C1-8A1B4948C4E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9B554473-29BA-0133-54F1-6979BE7929FD}"/>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9106017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41E17-D7BE-B172-FE58-BCDD7C437BDE}"/>
              </a:ext>
            </a:extLst>
          </p:cNvPr>
          <p:cNvSpPr>
            <a:spLocks noGrp="1"/>
          </p:cNvSpPr>
          <p:nvPr>
            <p:ph type="title"/>
          </p:nvPr>
        </p:nvSpPr>
        <p:spPr>
          <a:xfrm>
            <a:off x="816025" y="2164812"/>
            <a:ext cx="4843369" cy="5386131"/>
          </a:xfrm>
        </p:spPr>
        <p:txBody>
          <a:bodyPr/>
          <a:lstStyle/>
          <a:p>
            <a:pPr algn="ctr"/>
            <a:r>
              <a:rPr lang="es-CO" dirty="0"/>
              <a:t>Si deseas hacer una lista de opciones</a:t>
            </a:r>
            <a:br>
              <a:rPr lang="es-CO" dirty="0"/>
            </a:br>
            <a:r>
              <a:rPr lang="es-CO" sz="6000" dirty="0"/>
              <a:t>{ }</a:t>
            </a:r>
          </a:p>
        </p:txBody>
      </p:sp>
      <p:sp>
        <p:nvSpPr>
          <p:cNvPr id="3" name="Marcador de contenido 2">
            <a:extLst>
              <a:ext uri="{FF2B5EF4-FFF2-40B4-BE49-F238E27FC236}">
                <a16:creationId xmlns:a16="http://schemas.microsoft.com/office/drawing/2014/main" id="{0A17395C-2522-0A1C-C97D-1663324ADB01}"/>
              </a:ext>
            </a:extLst>
          </p:cNvPr>
          <p:cNvSpPr>
            <a:spLocks noGrp="1"/>
          </p:cNvSpPr>
          <p:nvPr>
            <p:ph idx="1"/>
          </p:nvPr>
        </p:nvSpPr>
        <p:spPr>
          <a:xfrm>
            <a:off x="6532607" y="2109915"/>
            <a:ext cx="5397843" cy="2747963"/>
          </a:xfrm>
        </p:spPr>
        <p:txBody>
          <a:bodyPr>
            <a:normAutofit fontScale="92500" lnSpcReduction="10000"/>
          </a:bodyPr>
          <a:lstStyle/>
          <a:p>
            <a:pPr marL="0" indent="0">
              <a:buNone/>
            </a:pPr>
            <a:r>
              <a:rPr lang="es-CO" dirty="0"/>
              <a:t>"Haz una lista de {} cosas que te gusten”</a:t>
            </a:r>
          </a:p>
          <a:p>
            <a:pPr marL="0" indent="0">
              <a:buNone/>
            </a:pPr>
            <a:endParaRPr lang="es-CO" dirty="0"/>
          </a:p>
          <a:p>
            <a:pPr marL="0" indent="0">
              <a:buNone/>
            </a:pPr>
            <a:r>
              <a:rPr lang="es-CO" dirty="0"/>
              <a:t>El modelo entenderá que debe generar una lista de cosas basadas en lo que el usuario proporcionará entre las llaves.</a:t>
            </a:r>
          </a:p>
        </p:txBody>
      </p:sp>
      <p:pic>
        <p:nvPicPr>
          <p:cNvPr id="4" name="Imagen 3" descr="Dibujo en blanco y negro&#10;&#10;Descripción generada automáticamente con confianza media">
            <a:extLst>
              <a:ext uri="{FF2B5EF4-FFF2-40B4-BE49-F238E27FC236}">
                <a16:creationId xmlns:a16="http://schemas.microsoft.com/office/drawing/2014/main" id="{CDB4FFF6-76A2-587E-C2BC-1BDB659934E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EC63BA68-2C64-1215-E4B2-280745BD45E2}"/>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771805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41E17-D7BE-B172-FE58-BCDD7C437BDE}"/>
              </a:ext>
            </a:extLst>
          </p:cNvPr>
          <p:cNvSpPr>
            <a:spLocks noGrp="1"/>
          </p:cNvSpPr>
          <p:nvPr>
            <p:ph type="title"/>
          </p:nvPr>
        </p:nvSpPr>
        <p:spPr>
          <a:xfrm>
            <a:off x="816025" y="2164812"/>
            <a:ext cx="4843369" cy="5386131"/>
          </a:xfrm>
        </p:spPr>
        <p:txBody>
          <a:bodyPr/>
          <a:lstStyle/>
          <a:p>
            <a:pPr algn="ctr"/>
            <a:r>
              <a:rPr lang="es-CO" dirty="0"/>
              <a:t>Si deseas hacer algo especifico</a:t>
            </a:r>
            <a:br>
              <a:rPr lang="es-CO" dirty="0"/>
            </a:br>
            <a:br>
              <a:rPr lang="es-CO" dirty="0"/>
            </a:br>
            <a:r>
              <a:rPr lang="es-CO" dirty="0"/>
              <a:t>[ ]</a:t>
            </a:r>
            <a:endParaRPr lang="es-CO" sz="6000" dirty="0"/>
          </a:p>
        </p:txBody>
      </p:sp>
      <p:sp>
        <p:nvSpPr>
          <p:cNvPr id="3" name="Marcador de contenido 2">
            <a:extLst>
              <a:ext uri="{FF2B5EF4-FFF2-40B4-BE49-F238E27FC236}">
                <a16:creationId xmlns:a16="http://schemas.microsoft.com/office/drawing/2014/main" id="{0A17395C-2522-0A1C-C97D-1663324ADB01}"/>
              </a:ext>
            </a:extLst>
          </p:cNvPr>
          <p:cNvSpPr>
            <a:spLocks noGrp="1"/>
          </p:cNvSpPr>
          <p:nvPr>
            <p:ph idx="1"/>
          </p:nvPr>
        </p:nvSpPr>
        <p:spPr>
          <a:xfrm>
            <a:off x="6532607" y="2109915"/>
            <a:ext cx="5397843" cy="2747963"/>
          </a:xfrm>
        </p:spPr>
        <p:txBody>
          <a:bodyPr>
            <a:normAutofit fontScale="92500" lnSpcReduction="20000"/>
          </a:bodyPr>
          <a:lstStyle/>
          <a:p>
            <a:pPr marL="0" indent="0">
              <a:buNone/>
            </a:pPr>
            <a:r>
              <a:rPr lang="es-CO" dirty="0"/>
              <a:t>"Escribe un poema [sobre el amor] [sobre la naturaleza]”</a:t>
            </a:r>
          </a:p>
          <a:p>
            <a:pPr marL="0" indent="0">
              <a:buNone/>
            </a:pPr>
            <a:endParaRPr lang="es-CO" dirty="0"/>
          </a:p>
          <a:p>
            <a:pPr marL="0" indent="0">
              <a:buNone/>
            </a:pPr>
            <a:r>
              <a:rPr lang="es-CO" dirty="0"/>
              <a:t>El modelo entenderá que puede generar un poema sobre el amor o sobre la naturaleza, dependiendo de lo que el usuario elija.</a:t>
            </a:r>
          </a:p>
        </p:txBody>
      </p:sp>
      <p:pic>
        <p:nvPicPr>
          <p:cNvPr id="4" name="Imagen 3" descr="Dibujo en blanco y negro&#10;&#10;Descripción generada automáticamente con confianza media">
            <a:extLst>
              <a:ext uri="{FF2B5EF4-FFF2-40B4-BE49-F238E27FC236}">
                <a16:creationId xmlns:a16="http://schemas.microsoft.com/office/drawing/2014/main" id="{BCC3F9B9-2F5A-F4DE-DECD-3BC2DA1C7EBB}"/>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F70F1887-5963-331C-F281-95B02928C292}"/>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168063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
        <p:nvSpPr>
          <p:cNvPr id="8" name="Título 1">
            <a:extLst>
              <a:ext uri="{FF2B5EF4-FFF2-40B4-BE49-F238E27FC236}">
                <a16:creationId xmlns:a16="http://schemas.microsoft.com/office/drawing/2014/main" id="{EE3EDBE2-8A0C-241E-D620-A2E7C5D7FD60}"/>
              </a:ext>
            </a:extLst>
          </p:cNvPr>
          <p:cNvSpPr txBox="1">
            <a:spLocks/>
          </p:cNvSpPr>
          <p:nvPr/>
        </p:nvSpPr>
        <p:spPr>
          <a:xfrm>
            <a:off x="3286096" y="4878475"/>
            <a:ext cx="5226909" cy="6981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ES_tradnl" dirty="0"/>
              <a:t>DISCLAIMER 1</a:t>
            </a:r>
          </a:p>
        </p:txBody>
      </p:sp>
      <p:pic>
        <p:nvPicPr>
          <p:cNvPr id="2050" name="Picture 2" descr="Disclaimer for Analytical Solutions and Products B.V. - Analytical  Solutions and Products B.V.">
            <a:extLst>
              <a:ext uri="{FF2B5EF4-FFF2-40B4-BE49-F238E27FC236}">
                <a16:creationId xmlns:a16="http://schemas.microsoft.com/office/drawing/2014/main" id="{77E0BA22-05BC-028B-8CF5-D3D5AA1F7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392" y="1189928"/>
            <a:ext cx="3254319" cy="325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296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A2DFA-8605-A1A8-0CF9-3ECFEAE79E0C}"/>
              </a:ext>
            </a:extLst>
          </p:cNvPr>
          <p:cNvSpPr>
            <a:spLocks noGrp="1"/>
          </p:cNvSpPr>
          <p:nvPr>
            <p:ph type="title"/>
          </p:nvPr>
        </p:nvSpPr>
        <p:spPr>
          <a:xfrm>
            <a:off x="3674312" y="5025948"/>
            <a:ext cx="4843369" cy="965779"/>
          </a:xfrm>
        </p:spPr>
        <p:txBody>
          <a:bodyPr>
            <a:normAutofit/>
          </a:bodyPr>
          <a:lstStyle/>
          <a:p>
            <a:pPr algn="ctr"/>
            <a:r>
              <a:rPr lang="es-CO" sz="6000" dirty="0"/>
              <a:t>TIPS</a:t>
            </a:r>
          </a:p>
        </p:txBody>
      </p:sp>
      <p:pic>
        <p:nvPicPr>
          <p:cNvPr id="26628" name="Picture 4" descr="Consejos - Iconos gratis de tecnología">
            <a:extLst>
              <a:ext uri="{FF2B5EF4-FFF2-40B4-BE49-F238E27FC236}">
                <a16:creationId xmlns:a16="http://schemas.microsoft.com/office/drawing/2014/main" id="{37BF9A33-5D3C-F747-B088-52227DEDFB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038" y="1179093"/>
            <a:ext cx="3523916" cy="352391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2AE396FA-87FB-669C-AD12-257AF691BC5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EEE020E4-2110-9018-CF39-0D3F07D54D2D}"/>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1862961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B48E69-3248-F4AE-3E47-F701E757CB44}"/>
              </a:ext>
            </a:extLst>
          </p:cNvPr>
          <p:cNvSpPr>
            <a:spLocks noGrp="1"/>
          </p:cNvSpPr>
          <p:nvPr>
            <p:ph type="title"/>
          </p:nvPr>
        </p:nvSpPr>
        <p:spPr>
          <a:xfrm>
            <a:off x="816026" y="790833"/>
            <a:ext cx="4843369" cy="2409568"/>
          </a:xfrm>
        </p:spPr>
        <p:txBody>
          <a:bodyPr/>
          <a:lstStyle/>
          <a:p>
            <a:r>
              <a:rPr lang="es-CO" dirty="0"/>
              <a:t>CITAR A CHATGPT O GEMINI AI</a:t>
            </a:r>
          </a:p>
        </p:txBody>
      </p:sp>
      <p:pic>
        <p:nvPicPr>
          <p:cNvPr id="5" name="Marcador de contenido 4" descr="Código QR&#10;&#10;Descripción generada automáticamente">
            <a:extLst>
              <a:ext uri="{FF2B5EF4-FFF2-40B4-BE49-F238E27FC236}">
                <a16:creationId xmlns:a16="http://schemas.microsoft.com/office/drawing/2014/main" id="{B042D799-DC45-8144-12F0-04F1D2019106}"/>
              </a:ext>
            </a:extLst>
          </p:cNvPr>
          <p:cNvPicPr>
            <a:picLocks noGrp="1" noChangeAspect="1"/>
          </p:cNvPicPr>
          <p:nvPr>
            <p:ph idx="1"/>
          </p:nvPr>
        </p:nvPicPr>
        <p:blipFill>
          <a:blip r:embed="rId2"/>
          <a:stretch>
            <a:fillRect/>
          </a:stretch>
        </p:blipFill>
        <p:spPr>
          <a:xfrm>
            <a:off x="1701090" y="2795539"/>
            <a:ext cx="3073240" cy="3030996"/>
          </a:xfrm>
        </p:spPr>
      </p:pic>
      <p:sp>
        <p:nvSpPr>
          <p:cNvPr id="7" name="CuadroTexto 6">
            <a:extLst>
              <a:ext uri="{FF2B5EF4-FFF2-40B4-BE49-F238E27FC236}">
                <a16:creationId xmlns:a16="http://schemas.microsoft.com/office/drawing/2014/main" id="{5D7EC207-D28E-67A5-D9AF-FCA42CAF294E}"/>
              </a:ext>
            </a:extLst>
          </p:cNvPr>
          <p:cNvSpPr txBox="1"/>
          <p:nvPr/>
        </p:nvSpPr>
        <p:spPr>
          <a:xfrm>
            <a:off x="6091990" y="1646129"/>
            <a:ext cx="6100010" cy="3108543"/>
          </a:xfrm>
          <a:prstGeom prst="rect">
            <a:avLst/>
          </a:prstGeom>
          <a:noFill/>
        </p:spPr>
        <p:txBody>
          <a:bodyPr wrap="square">
            <a:spAutoFit/>
          </a:bodyPr>
          <a:lstStyle/>
          <a:p>
            <a:r>
              <a:rPr lang="es-CO" sz="2800" b="1" dirty="0"/>
              <a:t>Referencia</a:t>
            </a:r>
            <a:br>
              <a:rPr lang="es-CO" sz="2800" dirty="0"/>
            </a:br>
            <a:r>
              <a:rPr lang="es-CO" sz="2800" dirty="0" err="1"/>
              <a:t>OpenAI</a:t>
            </a:r>
            <a:r>
              <a:rPr lang="es-CO" sz="2800" dirty="0"/>
              <a:t>. (2023). </a:t>
            </a:r>
            <a:r>
              <a:rPr lang="es-CO" sz="2800" dirty="0" err="1"/>
              <a:t>ChatGPT</a:t>
            </a:r>
            <a:r>
              <a:rPr lang="es-CO" sz="2800" dirty="0"/>
              <a:t> (versión del 15 de julio) [Modelo de lenguaje de gran tamaño]. https://</a:t>
            </a:r>
            <a:r>
              <a:rPr lang="es-CO" sz="2800" dirty="0" err="1"/>
              <a:t>chat.openai.com</a:t>
            </a:r>
            <a:r>
              <a:rPr lang="es-CO" sz="2800" dirty="0"/>
              <a:t>/chat</a:t>
            </a:r>
            <a:br>
              <a:rPr lang="es-CO" sz="2800" dirty="0"/>
            </a:br>
            <a:br>
              <a:rPr lang="es-CO" sz="2800" dirty="0"/>
            </a:br>
            <a:r>
              <a:rPr lang="es-CO" sz="2800" b="1" dirty="0"/>
              <a:t>Cita</a:t>
            </a:r>
            <a:br>
              <a:rPr lang="es-CO" sz="2800" dirty="0"/>
            </a:br>
            <a:r>
              <a:rPr lang="es-CO" sz="2800" dirty="0"/>
              <a:t>(</a:t>
            </a:r>
            <a:r>
              <a:rPr lang="es-CO" sz="2800" dirty="0" err="1"/>
              <a:t>OpenAI</a:t>
            </a:r>
            <a:r>
              <a:rPr lang="es-CO" sz="2800" dirty="0"/>
              <a:t>, 2023)</a:t>
            </a:r>
          </a:p>
        </p:txBody>
      </p:sp>
      <p:pic>
        <p:nvPicPr>
          <p:cNvPr id="8" name="Imagen 7" descr="Dibujo en blanco y negro&#10;&#10;Descripción generada automáticamente con confianza media">
            <a:extLst>
              <a:ext uri="{FF2B5EF4-FFF2-40B4-BE49-F238E27FC236}">
                <a16:creationId xmlns:a16="http://schemas.microsoft.com/office/drawing/2014/main" id="{93DF89A6-A546-F2CD-435D-EAB77B1E9F4F}"/>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9" name="Imagen 8" descr="Logotipo&#10;&#10;Descripción generada automáticamente con confianza baja">
            <a:extLst>
              <a:ext uri="{FF2B5EF4-FFF2-40B4-BE49-F238E27FC236}">
                <a16:creationId xmlns:a16="http://schemas.microsoft.com/office/drawing/2014/main" id="{52FC2792-A338-FF3C-D4FC-4B23F1D2940B}"/>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4875069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8F96AA-85BB-AC28-0F24-DB2E59C44DCD}"/>
              </a:ext>
            </a:extLst>
          </p:cNvPr>
          <p:cNvSpPr>
            <a:spLocks noGrp="1"/>
          </p:cNvSpPr>
          <p:nvPr>
            <p:ph type="title"/>
          </p:nvPr>
        </p:nvSpPr>
        <p:spPr>
          <a:xfrm>
            <a:off x="816026" y="790832"/>
            <a:ext cx="4843369" cy="1567357"/>
          </a:xfrm>
        </p:spPr>
        <p:txBody>
          <a:bodyPr/>
          <a:lstStyle/>
          <a:p>
            <a:r>
              <a:rPr lang="es-CO" dirty="0"/>
              <a:t>LONGITUD DE RESPUESTA</a:t>
            </a:r>
          </a:p>
        </p:txBody>
      </p:sp>
      <p:sp>
        <p:nvSpPr>
          <p:cNvPr id="3" name="Marcador de contenido 2">
            <a:extLst>
              <a:ext uri="{FF2B5EF4-FFF2-40B4-BE49-F238E27FC236}">
                <a16:creationId xmlns:a16="http://schemas.microsoft.com/office/drawing/2014/main" id="{7DA8BB97-F693-88A6-17B7-09ADEDA4BEB2}"/>
              </a:ext>
            </a:extLst>
          </p:cNvPr>
          <p:cNvSpPr>
            <a:spLocks noGrp="1"/>
          </p:cNvSpPr>
          <p:nvPr>
            <p:ph idx="1"/>
          </p:nvPr>
        </p:nvSpPr>
        <p:spPr>
          <a:xfrm>
            <a:off x="6096000" y="2382252"/>
            <a:ext cx="5397843" cy="2230605"/>
          </a:xfrm>
        </p:spPr>
        <p:txBody>
          <a:bodyPr/>
          <a:lstStyle/>
          <a:p>
            <a:pPr marL="0" indent="0">
              <a:buNone/>
            </a:pPr>
            <a:r>
              <a:rPr lang="es-CO" dirty="0"/>
              <a:t>Google Gemini, dame una breve descripción de la historia de la Revolución Francesa, no más de 100 palabras</a:t>
            </a:r>
          </a:p>
        </p:txBody>
      </p:sp>
      <p:pic>
        <p:nvPicPr>
          <p:cNvPr id="27650" name="Picture 2" descr="icono de pregunta y respuesta en estilo cómico. diálogo discurso burbuja  dibujos animados vector ilustración sobre fondo blanco aislado. concepto de  negocio de efecto de salpicadura de chat de foro. 16141397 Vector">
            <a:extLst>
              <a:ext uri="{FF2B5EF4-FFF2-40B4-BE49-F238E27FC236}">
                <a16:creationId xmlns:a16="http://schemas.microsoft.com/office/drawing/2014/main" id="{55A53B1C-A625-AA52-69D9-F87251858B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060042"/>
            <a:ext cx="4116921" cy="4116921"/>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27C2B76B-FA56-FE3A-D2EB-7FDA816ABCCF}"/>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A55CF93E-F3CA-9970-A2F7-E2982C3F16B1}"/>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0815733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533FE4-38AD-5ADE-FDF8-383777503960}"/>
              </a:ext>
            </a:extLst>
          </p:cNvPr>
          <p:cNvSpPr>
            <a:spLocks noGrp="1"/>
          </p:cNvSpPr>
          <p:nvPr>
            <p:ph type="title"/>
          </p:nvPr>
        </p:nvSpPr>
        <p:spPr>
          <a:xfrm>
            <a:off x="816026" y="790832"/>
            <a:ext cx="4843369" cy="2484631"/>
          </a:xfrm>
        </p:spPr>
        <p:txBody>
          <a:bodyPr/>
          <a:lstStyle/>
          <a:p>
            <a:r>
              <a:rPr lang="es-CO" dirty="0"/>
              <a:t>EVALUA LA RESPUESTA</a:t>
            </a:r>
          </a:p>
        </p:txBody>
      </p:sp>
      <p:pic>
        <p:nvPicPr>
          <p:cNvPr id="5" name="Marcador de contenido 4" descr="Interfaz de usuario gráfica, Texto, Aplicación&#10;&#10;Descripción generada automáticamente">
            <a:extLst>
              <a:ext uri="{FF2B5EF4-FFF2-40B4-BE49-F238E27FC236}">
                <a16:creationId xmlns:a16="http://schemas.microsoft.com/office/drawing/2014/main" id="{9F256856-271B-E6E8-4557-AF9CC7585830}"/>
              </a:ext>
            </a:extLst>
          </p:cNvPr>
          <p:cNvPicPr>
            <a:picLocks noGrp="1" noChangeAspect="1"/>
          </p:cNvPicPr>
          <p:nvPr>
            <p:ph idx="1"/>
          </p:nvPr>
        </p:nvPicPr>
        <p:blipFill>
          <a:blip r:embed="rId2"/>
          <a:stretch>
            <a:fillRect/>
          </a:stretch>
        </p:blipFill>
        <p:spPr>
          <a:xfrm>
            <a:off x="5659395" y="1887554"/>
            <a:ext cx="6459116" cy="1387909"/>
          </a:xfrm>
        </p:spPr>
      </p:pic>
      <p:pic>
        <p:nvPicPr>
          <p:cNvPr id="28674" name="Picture 2" descr="Evaluar - Iconos gratis de manos y gestos">
            <a:extLst>
              <a:ext uri="{FF2B5EF4-FFF2-40B4-BE49-F238E27FC236}">
                <a16:creationId xmlns:a16="http://schemas.microsoft.com/office/drawing/2014/main" id="{2499D380-D5D5-D8FD-5D27-A7990A7D8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469" y="2450911"/>
            <a:ext cx="3492310" cy="349231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1057028F-03A2-B7B2-96B6-FC7BEB2D43A0}"/>
              </a:ext>
            </a:extLst>
          </p:cNvPr>
          <p:cNvSpPr txBox="1"/>
          <p:nvPr/>
        </p:nvSpPr>
        <p:spPr>
          <a:xfrm>
            <a:off x="5835756" y="1131289"/>
            <a:ext cx="1546064" cy="523220"/>
          </a:xfrm>
          <a:prstGeom prst="rect">
            <a:avLst/>
          </a:prstGeom>
          <a:noFill/>
        </p:spPr>
        <p:txBody>
          <a:bodyPr wrap="none" rtlCol="0">
            <a:spAutoFit/>
          </a:bodyPr>
          <a:lstStyle/>
          <a:p>
            <a:r>
              <a:rPr lang="es-CO" sz="2800" b="1" dirty="0"/>
              <a:t>Chat GPT</a:t>
            </a:r>
            <a:endParaRPr lang="es-CO" dirty="0"/>
          </a:p>
        </p:txBody>
      </p:sp>
      <p:pic>
        <p:nvPicPr>
          <p:cNvPr id="9" name="Imagen 8" descr="Interfaz de usuario gráfica, Aplicación&#10;&#10;Descripción generada automáticamente con confianza media">
            <a:extLst>
              <a:ext uri="{FF2B5EF4-FFF2-40B4-BE49-F238E27FC236}">
                <a16:creationId xmlns:a16="http://schemas.microsoft.com/office/drawing/2014/main" id="{4642BE98-7B4E-7EA3-8267-B10F7E062DE1}"/>
              </a:ext>
            </a:extLst>
          </p:cNvPr>
          <p:cNvPicPr>
            <a:picLocks noChangeAspect="1"/>
          </p:cNvPicPr>
          <p:nvPr/>
        </p:nvPicPr>
        <p:blipFill>
          <a:blip r:embed="rId4"/>
          <a:stretch>
            <a:fillRect/>
          </a:stretch>
        </p:blipFill>
        <p:spPr>
          <a:xfrm>
            <a:off x="5835756" y="4289485"/>
            <a:ext cx="5279974" cy="1927609"/>
          </a:xfrm>
          <a:prstGeom prst="rect">
            <a:avLst/>
          </a:prstGeom>
        </p:spPr>
      </p:pic>
      <p:sp>
        <p:nvSpPr>
          <p:cNvPr id="10" name="CuadroTexto 9">
            <a:extLst>
              <a:ext uri="{FF2B5EF4-FFF2-40B4-BE49-F238E27FC236}">
                <a16:creationId xmlns:a16="http://schemas.microsoft.com/office/drawing/2014/main" id="{FFAD62EF-9818-750D-70ED-4D59C18E87F8}"/>
              </a:ext>
            </a:extLst>
          </p:cNvPr>
          <p:cNvSpPr txBox="1"/>
          <p:nvPr/>
        </p:nvSpPr>
        <p:spPr>
          <a:xfrm>
            <a:off x="5861264" y="3766265"/>
            <a:ext cx="1728358" cy="523220"/>
          </a:xfrm>
          <a:prstGeom prst="rect">
            <a:avLst/>
          </a:prstGeom>
          <a:noFill/>
        </p:spPr>
        <p:txBody>
          <a:bodyPr wrap="none" rtlCol="0">
            <a:spAutoFit/>
          </a:bodyPr>
          <a:lstStyle/>
          <a:p>
            <a:r>
              <a:rPr lang="es-CO" sz="2800" b="1" dirty="0"/>
              <a:t>GEMINI AI</a:t>
            </a:r>
            <a:endParaRPr lang="es-CO" dirty="0"/>
          </a:p>
        </p:txBody>
      </p:sp>
      <p:pic>
        <p:nvPicPr>
          <p:cNvPr id="11" name="Imagen 10" descr="Dibujo en blanco y negro&#10;&#10;Descripción generada automáticamente con confianza media">
            <a:extLst>
              <a:ext uri="{FF2B5EF4-FFF2-40B4-BE49-F238E27FC236}">
                <a16:creationId xmlns:a16="http://schemas.microsoft.com/office/drawing/2014/main" id="{64B080E5-E0E6-5CD7-3DAB-6DC5339C2769}"/>
              </a:ext>
            </a:extLst>
          </p:cNvPr>
          <p:cNvPicPr>
            <a:picLocks noChangeAspect="1"/>
          </p:cNvPicPr>
          <p:nvPr/>
        </p:nvPicPr>
        <p:blipFill>
          <a:blip r:embed="rId5"/>
          <a:stretch>
            <a:fillRect/>
          </a:stretch>
        </p:blipFill>
        <p:spPr>
          <a:xfrm>
            <a:off x="10548277" y="6075568"/>
            <a:ext cx="698500" cy="782431"/>
          </a:xfrm>
          <a:prstGeom prst="rect">
            <a:avLst/>
          </a:prstGeom>
        </p:spPr>
      </p:pic>
      <p:pic>
        <p:nvPicPr>
          <p:cNvPr id="12" name="Imagen 11" descr="Logotipo&#10;&#10;Descripción generada automáticamente con confianza baja">
            <a:extLst>
              <a:ext uri="{FF2B5EF4-FFF2-40B4-BE49-F238E27FC236}">
                <a16:creationId xmlns:a16="http://schemas.microsoft.com/office/drawing/2014/main" id="{08363EC7-3A26-B8CE-D5E7-C466811D1DED}"/>
              </a:ext>
            </a:extLst>
          </p:cNvPr>
          <p:cNvPicPr>
            <a:picLocks noChangeAspect="1"/>
          </p:cNvPicPr>
          <p:nvPr/>
        </p:nvPicPr>
        <p:blipFill rotWithShape="1">
          <a:blip r:embed="rId6"/>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3009882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A2DFA-8605-A1A8-0CF9-3ECFEAE79E0C}"/>
              </a:ext>
            </a:extLst>
          </p:cNvPr>
          <p:cNvSpPr>
            <a:spLocks noGrp="1"/>
          </p:cNvSpPr>
          <p:nvPr>
            <p:ph type="title"/>
          </p:nvPr>
        </p:nvSpPr>
        <p:spPr>
          <a:xfrm>
            <a:off x="3674312" y="5025948"/>
            <a:ext cx="4843369" cy="965779"/>
          </a:xfrm>
        </p:spPr>
        <p:txBody>
          <a:bodyPr>
            <a:normAutofit/>
          </a:bodyPr>
          <a:lstStyle/>
          <a:p>
            <a:pPr algn="ctr"/>
            <a:r>
              <a:rPr lang="es-CO" sz="6000"/>
              <a:t>RECURSOS</a:t>
            </a:r>
            <a:endParaRPr lang="es-CO" sz="6000" dirty="0"/>
          </a:p>
        </p:txBody>
      </p:sp>
      <p:pic>
        <p:nvPicPr>
          <p:cNvPr id="30724" name="Picture 4" descr="Icono de plan de documento de escrutinio en estilo cómico pictograma de  ilustración de dibujos animados de vector de declaración de revisión  documento con efecto de salpicadura de concepto de negocio de lupa lupa |  Vector Premium">
            <a:extLst>
              <a:ext uri="{FF2B5EF4-FFF2-40B4-BE49-F238E27FC236}">
                <a16:creationId xmlns:a16="http://schemas.microsoft.com/office/drawing/2014/main" id="{811914BD-5FB7-FE0A-82A3-71B679B74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1884" y="958292"/>
            <a:ext cx="3847388" cy="384738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Dibujo en blanco y negro&#10;&#10;Descripción generada automáticamente con confianza media">
            <a:extLst>
              <a:ext uri="{FF2B5EF4-FFF2-40B4-BE49-F238E27FC236}">
                <a16:creationId xmlns:a16="http://schemas.microsoft.com/office/drawing/2014/main" id="{A5B1B9B4-D835-93F1-24F7-017D1D2116D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BECB4C26-FAE6-6572-45DC-F3D3B812EA8B}"/>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8840675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7E662-5CE8-1E30-3308-C60D75BBD807}"/>
              </a:ext>
            </a:extLst>
          </p:cNvPr>
          <p:cNvSpPr>
            <a:spLocks noGrp="1"/>
          </p:cNvSpPr>
          <p:nvPr>
            <p:ph type="title"/>
          </p:nvPr>
        </p:nvSpPr>
        <p:spPr>
          <a:xfrm>
            <a:off x="816026" y="790833"/>
            <a:ext cx="4843369" cy="1058288"/>
          </a:xfrm>
        </p:spPr>
        <p:txBody>
          <a:bodyPr>
            <a:normAutofit fontScale="90000"/>
          </a:bodyPr>
          <a:lstStyle/>
          <a:p>
            <a:r>
              <a:rPr lang="es-CO" dirty="0"/>
              <a:t>NOTION +11 </a:t>
            </a:r>
            <a:r>
              <a:rPr lang="es-CO" dirty="0" err="1"/>
              <a:t>templates</a:t>
            </a:r>
            <a:r>
              <a:rPr lang="es-CO" dirty="0"/>
              <a:t> PROMPT ENGINEERING</a:t>
            </a:r>
          </a:p>
        </p:txBody>
      </p:sp>
      <p:sp>
        <p:nvSpPr>
          <p:cNvPr id="3" name="Marcador de contenido 2">
            <a:extLst>
              <a:ext uri="{FF2B5EF4-FFF2-40B4-BE49-F238E27FC236}">
                <a16:creationId xmlns:a16="http://schemas.microsoft.com/office/drawing/2014/main" id="{138BCD49-9D43-93DE-3863-11BAA4A139F1}"/>
              </a:ext>
            </a:extLst>
          </p:cNvPr>
          <p:cNvSpPr>
            <a:spLocks noGrp="1"/>
          </p:cNvSpPr>
          <p:nvPr>
            <p:ph idx="1"/>
          </p:nvPr>
        </p:nvSpPr>
        <p:spPr>
          <a:xfrm>
            <a:off x="5955957" y="4003040"/>
            <a:ext cx="5397843" cy="2173923"/>
          </a:xfrm>
        </p:spPr>
        <p:txBody>
          <a:bodyPr>
            <a:normAutofit/>
          </a:bodyPr>
          <a:lstStyle/>
          <a:p>
            <a:pPr marL="0" indent="0" algn="ctr">
              <a:buNone/>
            </a:pPr>
            <a:r>
              <a:rPr lang="es-CO" sz="1800" dirty="0"/>
              <a:t>https://twisty-receipt-2f6.notion.site/Prompts-en-Espa-ol-17cc22116249492c8d5a0aa7382809a9</a:t>
            </a:r>
          </a:p>
        </p:txBody>
      </p:sp>
      <p:pic>
        <p:nvPicPr>
          <p:cNvPr id="31746" name="Picture 2" descr="Notion">
            <a:extLst>
              <a:ext uri="{FF2B5EF4-FFF2-40B4-BE49-F238E27FC236}">
                <a16:creationId xmlns:a16="http://schemas.microsoft.com/office/drawing/2014/main" id="{DD9DD36B-9700-9000-434D-D35BBCA29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9150" y="2650048"/>
            <a:ext cx="3417119" cy="3417119"/>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C5173751-FAED-70DD-567D-FB3DC2004B92}"/>
              </a:ext>
            </a:extLst>
          </p:cNvPr>
          <p:cNvPicPr>
            <a:picLocks noChangeAspect="1"/>
          </p:cNvPicPr>
          <p:nvPr/>
        </p:nvPicPr>
        <p:blipFill>
          <a:blip r:embed="rId3"/>
          <a:stretch>
            <a:fillRect/>
          </a:stretch>
        </p:blipFill>
        <p:spPr>
          <a:xfrm>
            <a:off x="6700109" y="1432401"/>
            <a:ext cx="3924300" cy="3657600"/>
          </a:xfrm>
          <a:prstGeom prst="rect">
            <a:avLst/>
          </a:prstGeom>
        </p:spPr>
      </p:pic>
      <p:pic>
        <p:nvPicPr>
          <p:cNvPr id="6" name="Imagen 5" descr="Dibujo en blanco y negro&#10;&#10;Descripción generada automáticamente con confianza media">
            <a:extLst>
              <a:ext uri="{FF2B5EF4-FFF2-40B4-BE49-F238E27FC236}">
                <a16:creationId xmlns:a16="http://schemas.microsoft.com/office/drawing/2014/main" id="{490DDD52-5CF2-4F09-5403-130C608A1DE0}"/>
              </a:ext>
            </a:extLst>
          </p:cNvPr>
          <p:cNvPicPr>
            <a:picLocks noChangeAspect="1"/>
          </p:cNvPicPr>
          <p:nvPr/>
        </p:nvPicPr>
        <p:blipFill>
          <a:blip r:embed="rId4"/>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79A10F42-47E9-1BAB-238B-21524440F845}"/>
              </a:ext>
            </a:extLst>
          </p:cNvPr>
          <p:cNvPicPr>
            <a:picLocks noChangeAspect="1"/>
          </p:cNvPicPr>
          <p:nvPr/>
        </p:nvPicPr>
        <p:blipFill rotWithShape="1">
          <a:blip r:embed="rId5"/>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9121362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49B53-B6C3-8AB5-0C9B-55ED46561745}"/>
              </a:ext>
            </a:extLst>
          </p:cNvPr>
          <p:cNvSpPr>
            <a:spLocks noGrp="1"/>
          </p:cNvSpPr>
          <p:nvPr>
            <p:ph type="title"/>
          </p:nvPr>
        </p:nvSpPr>
        <p:spPr>
          <a:xfrm>
            <a:off x="816026" y="933072"/>
            <a:ext cx="5139931" cy="5386131"/>
          </a:xfrm>
        </p:spPr>
        <p:txBody>
          <a:bodyPr/>
          <a:lstStyle/>
          <a:p>
            <a:r>
              <a:rPr lang="es-CO" dirty="0"/>
              <a:t>PRESENTACIÓN</a:t>
            </a:r>
            <a:br>
              <a:rPr lang="es-CO" dirty="0"/>
            </a:br>
            <a:r>
              <a:rPr lang="es-CO" dirty="0"/>
              <a:t>🇪🇸 PDF</a:t>
            </a:r>
            <a:br>
              <a:rPr lang="es-CO" dirty="0"/>
            </a:br>
            <a:br>
              <a:rPr lang="es-CO" dirty="0"/>
            </a:br>
            <a:r>
              <a:rPr lang="es-CO" dirty="0"/>
              <a:t>“Inteligencia Artificial y Chat GPT para </a:t>
            </a:r>
            <a:r>
              <a:rPr lang="es-CO" dirty="0" err="1"/>
              <a:t>mortales.pdf</a:t>
            </a:r>
            <a:r>
              <a:rPr lang="es-CO" dirty="0"/>
              <a:t>”</a:t>
            </a:r>
          </a:p>
        </p:txBody>
      </p:sp>
      <p:sp>
        <p:nvSpPr>
          <p:cNvPr id="3" name="Marcador de contenido 2">
            <a:extLst>
              <a:ext uri="{FF2B5EF4-FFF2-40B4-BE49-F238E27FC236}">
                <a16:creationId xmlns:a16="http://schemas.microsoft.com/office/drawing/2014/main" id="{05C60E44-11BA-9A20-3FD4-00A684596666}"/>
              </a:ext>
            </a:extLst>
          </p:cNvPr>
          <p:cNvSpPr>
            <a:spLocks noGrp="1"/>
          </p:cNvSpPr>
          <p:nvPr>
            <p:ph idx="1"/>
          </p:nvPr>
        </p:nvSpPr>
        <p:spPr/>
        <p:txBody>
          <a:bodyPr>
            <a:normAutofit/>
          </a:bodyPr>
          <a:lstStyle/>
          <a:p>
            <a:pPr marL="0" indent="0" algn="ctr">
              <a:buNone/>
            </a:pPr>
            <a:r>
              <a:rPr lang="es-CO" sz="1800" dirty="0"/>
              <a:t>https://</a:t>
            </a:r>
            <a:r>
              <a:rPr lang="es-CO" sz="1800" dirty="0" err="1"/>
              <a:t>www.cyldigital.es</a:t>
            </a:r>
            <a:r>
              <a:rPr lang="es-CO" sz="1800" dirty="0"/>
              <a:t>/</a:t>
            </a:r>
            <a:r>
              <a:rPr lang="es-CO" sz="1800" dirty="0" err="1"/>
              <a:t>system</a:t>
            </a:r>
            <a:r>
              <a:rPr lang="es-CO" sz="1800" dirty="0"/>
              <a:t>/files/</a:t>
            </a:r>
            <a:r>
              <a:rPr lang="es-CO" sz="1800" dirty="0" err="1"/>
              <a:t>selflearning</a:t>
            </a:r>
            <a:r>
              <a:rPr lang="es-CO" sz="1800" dirty="0"/>
              <a:t>/files/Inteligencia%20Artificial%20y%20Chat%20GPT%20para%20mortales.pdf</a:t>
            </a:r>
          </a:p>
        </p:txBody>
      </p:sp>
      <p:pic>
        <p:nvPicPr>
          <p:cNvPr id="5" name="Imagen 4" descr="Código QR&#10;&#10;Descripción generada automáticamente">
            <a:extLst>
              <a:ext uri="{FF2B5EF4-FFF2-40B4-BE49-F238E27FC236}">
                <a16:creationId xmlns:a16="http://schemas.microsoft.com/office/drawing/2014/main" id="{9828A171-F9BE-1B98-0FBD-B25F7EDD3475}"/>
              </a:ext>
            </a:extLst>
          </p:cNvPr>
          <p:cNvPicPr>
            <a:picLocks noChangeAspect="1"/>
          </p:cNvPicPr>
          <p:nvPr/>
        </p:nvPicPr>
        <p:blipFill>
          <a:blip r:embed="rId2"/>
          <a:stretch>
            <a:fillRect/>
          </a:stretch>
        </p:blipFill>
        <p:spPr>
          <a:xfrm>
            <a:off x="6794328" y="1359792"/>
            <a:ext cx="3721100" cy="3695700"/>
          </a:xfrm>
          <a:prstGeom prst="rect">
            <a:avLst/>
          </a:prstGeom>
        </p:spPr>
      </p:pic>
      <p:pic>
        <p:nvPicPr>
          <p:cNvPr id="6" name="Imagen 5" descr="Dibujo en blanco y negro&#10;&#10;Descripción generada automáticamente con confianza media">
            <a:extLst>
              <a:ext uri="{FF2B5EF4-FFF2-40B4-BE49-F238E27FC236}">
                <a16:creationId xmlns:a16="http://schemas.microsoft.com/office/drawing/2014/main" id="{65C647C4-21D7-B93F-189F-E16B79FCB018}"/>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7" name="Imagen 6" descr="Logotipo&#10;&#10;Descripción generada automáticamente con confianza baja">
            <a:extLst>
              <a:ext uri="{FF2B5EF4-FFF2-40B4-BE49-F238E27FC236}">
                <a16:creationId xmlns:a16="http://schemas.microsoft.com/office/drawing/2014/main" id="{9E325B79-4A9E-DF3F-4410-9DF08218B97F}"/>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4095157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B3452C-0FD8-200C-9415-41E40713B598}"/>
              </a:ext>
            </a:extLst>
          </p:cNvPr>
          <p:cNvSpPr>
            <a:spLocks noGrp="1"/>
          </p:cNvSpPr>
          <p:nvPr>
            <p:ph type="title"/>
          </p:nvPr>
        </p:nvSpPr>
        <p:spPr>
          <a:xfrm>
            <a:off x="4746333" y="4799228"/>
            <a:ext cx="3105734" cy="1322448"/>
          </a:xfrm>
        </p:spPr>
        <p:txBody>
          <a:bodyPr>
            <a:normAutofit/>
          </a:bodyPr>
          <a:lstStyle/>
          <a:p>
            <a:r>
              <a:rPr lang="es-CO" sz="8000" dirty="0"/>
              <a:t>Q&amp;A</a:t>
            </a:r>
          </a:p>
        </p:txBody>
      </p:sp>
      <p:pic>
        <p:nvPicPr>
          <p:cNvPr id="33794" name="Picture 2" descr="482.800+ Pregunta Ilustraciones de Stock, gráficos vectoriales libres de  derechos y clip art - iStock | Duda, Interrogacion, Pensar">
            <a:extLst>
              <a:ext uri="{FF2B5EF4-FFF2-40B4-BE49-F238E27FC236}">
                <a16:creationId xmlns:a16="http://schemas.microsoft.com/office/drawing/2014/main" id="{E0F36D77-434F-C4A9-E877-EE88B87451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2042" y="824677"/>
            <a:ext cx="3887916" cy="3887916"/>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descr="Dibujo en blanco y negro&#10;&#10;Descripción generada automáticamente con confianza media">
            <a:extLst>
              <a:ext uri="{FF2B5EF4-FFF2-40B4-BE49-F238E27FC236}">
                <a16:creationId xmlns:a16="http://schemas.microsoft.com/office/drawing/2014/main" id="{9AEC5365-1912-0DA8-F96A-DAA74C301E04}"/>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5" name="Imagen 4" descr="Logotipo&#10;&#10;Descripción generada automáticamente con confianza baja">
            <a:extLst>
              <a:ext uri="{FF2B5EF4-FFF2-40B4-BE49-F238E27FC236}">
                <a16:creationId xmlns:a16="http://schemas.microsoft.com/office/drawing/2014/main" id="{BD64A0AC-5744-0268-36E1-6DA614CB81A5}"/>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37609052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583823-511D-E022-B467-301EBBD213A4}"/>
              </a:ext>
            </a:extLst>
          </p:cNvPr>
          <p:cNvSpPr>
            <a:spLocks noGrp="1"/>
          </p:cNvSpPr>
          <p:nvPr>
            <p:ph type="title"/>
          </p:nvPr>
        </p:nvSpPr>
        <p:spPr>
          <a:xfrm>
            <a:off x="4351707" y="5542280"/>
            <a:ext cx="4223334" cy="1119248"/>
          </a:xfrm>
        </p:spPr>
        <p:txBody>
          <a:bodyPr/>
          <a:lstStyle/>
          <a:p>
            <a:r>
              <a:rPr lang="es-CO" dirty="0"/>
              <a:t>Y RECUERDA</a:t>
            </a:r>
          </a:p>
        </p:txBody>
      </p:sp>
      <p:pic>
        <p:nvPicPr>
          <p:cNvPr id="34818" name="Picture 2" descr="Recuerdos - Iconos gratis de diverso">
            <a:extLst>
              <a:ext uri="{FF2B5EF4-FFF2-40B4-BE49-F238E27FC236}">
                <a16:creationId xmlns:a16="http://schemas.microsoft.com/office/drawing/2014/main" id="{EE040D85-220B-AF50-A722-F6426B8062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5601" y="1005840"/>
            <a:ext cx="4409440" cy="440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31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704E6F-C9F0-EE6D-43D8-4B94368584F8}"/>
              </a:ext>
            </a:extLst>
          </p:cNvPr>
          <p:cNvSpPr>
            <a:spLocks noGrp="1"/>
          </p:cNvSpPr>
          <p:nvPr>
            <p:ph type="title"/>
          </p:nvPr>
        </p:nvSpPr>
        <p:spPr>
          <a:xfrm>
            <a:off x="937946" y="2131953"/>
            <a:ext cx="11030534" cy="2948048"/>
          </a:xfrm>
        </p:spPr>
        <p:txBody>
          <a:bodyPr/>
          <a:lstStyle/>
          <a:p>
            <a:pPr algn="ctr"/>
            <a:r>
              <a:rPr lang="es-CO" dirty="0"/>
              <a:t>“</a:t>
            </a:r>
            <a:r>
              <a:rPr lang="es-CO" b="1" i="0" dirty="0">
                <a:effectLst/>
                <a:latin typeface="arial" panose="020B0604020202020204" pitchFamily="34" charset="0"/>
              </a:rPr>
              <a:t>La inteligencia artificial</a:t>
            </a:r>
            <a:r>
              <a:rPr lang="es-CO" b="0" i="0" dirty="0">
                <a:effectLst/>
                <a:latin typeface="arial" panose="020B0604020202020204" pitchFamily="34" charset="0"/>
              </a:rPr>
              <a:t> </a:t>
            </a:r>
            <a:r>
              <a:rPr lang="es-CO" b="0" i="0" dirty="0">
                <a:solidFill>
                  <a:srgbClr val="4D5156"/>
                </a:solidFill>
                <a:effectLst/>
                <a:latin typeface="arial" panose="020B0604020202020204" pitchFamily="34" charset="0"/>
              </a:rPr>
              <a:t>no viene a reemplazar a las personas, sino que aprende de ellas para poderlas ayudar a ser algo mejor</a:t>
            </a:r>
            <a:r>
              <a:rPr lang="es-CO" dirty="0"/>
              <a:t>”</a:t>
            </a:r>
          </a:p>
        </p:txBody>
      </p:sp>
    </p:spTree>
    <p:extLst>
      <p:ext uri="{BB962C8B-B14F-4D97-AF65-F5344CB8AC3E}">
        <p14:creationId xmlns:p14="http://schemas.microsoft.com/office/powerpoint/2010/main" val="36832544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istoria del logo de Google - Rótulos Matesanz">
            <a:extLst>
              <a:ext uri="{FF2B5EF4-FFF2-40B4-BE49-F238E27FC236}">
                <a16:creationId xmlns:a16="http://schemas.microsoft.com/office/drawing/2014/main" id="{93D93449-45F9-4F17-0B9C-CD21C2800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695" y="2247896"/>
            <a:ext cx="1889760" cy="18897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ómo funciona YouTube: características, responsabilidad e impacto del  producto">
            <a:extLst>
              <a:ext uri="{FF2B5EF4-FFF2-40B4-BE49-F238E27FC236}">
                <a16:creationId xmlns:a16="http://schemas.microsoft.com/office/drawing/2014/main" id="{26A73ECD-6E76-3C8E-8A41-EC051386E9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960"/>
          <a:stretch/>
        </p:blipFill>
        <p:spPr bwMode="auto">
          <a:xfrm>
            <a:off x="2385694" y="949258"/>
            <a:ext cx="3148964" cy="44718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tzi - YouTube">
            <a:extLst>
              <a:ext uri="{FF2B5EF4-FFF2-40B4-BE49-F238E27FC236}">
                <a16:creationId xmlns:a16="http://schemas.microsoft.com/office/drawing/2014/main" id="{3C836C42-7393-1E40-6127-AA1C95EF0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6618" y="2016755"/>
            <a:ext cx="2352041" cy="2352041"/>
          </a:xfrm>
          <a:prstGeom prst="ellipse">
            <a:avLst/>
          </a:prstGeom>
          <a:noFill/>
          <a:extLst>
            <a:ext uri="{909E8E84-426E-40DD-AFC4-6F175D3DCCD1}">
              <a14:hiddenFill xmlns:a14="http://schemas.microsoft.com/office/drawing/2010/main">
                <a:solidFill>
                  <a:srgbClr val="FFFFFF"/>
                </a:solidFill>
              </a14:hiddenFill>
            </a:ext>
          </a:extLst>
        </p:spPr>
      </p:pic>
      <p:pic>
        <p:nvPicPr>
          <p:cNvPr id="4104" name="Picture 8" descr="PorQuéTT on X: &quot;Que sí, Elon, que sí, que ya te hemos visto con lo de la X.  Lo de #TwitterX es el tema del día en este red social. El cambio">
            <a:extLst>
              <a:ext uri="{FF2B5EF4-FFF2-40B4-BE49-F238E27FC236}">
                <a16:creationId xmlns:a16="http://schemas.microsoft.com/office/drawing/2014/main" id="{8E0A000D-4E0C-A78A-714E-A5E1C65910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3663" y="2016755"/>
            <a:ext cx="2352042" cy="2352042"/>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71438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0C468-4C99-B245-931A-0F640A313953}"/>
              </a:ext>
            </a:extLst>
          </p:cNvPr>
          <p:cNvSpPr>
            <a:spLocks noGrp="1"/>
          </p:cNvSpPr>
          <p:nvPr>
            <p:ph type="ctrTitle"/>
          </p:nvPr>
        </p:nvSpPr>
        <p:spPr>
          <a:xfrm>
            <a:off x="6615841" y="3202940"/>
            <a:ext cx="5226909" cy="1793240"/>
          </a:xfrm>
        </p:spPr>
        <p:txBody>
          <a:bodyPr anchor="ctr">
            <a:normAutofit fontScale="90000"/>
          </a:bodyPr>
          <a:lstStyle/>
          <a:p>
            <a:pPr algn="ctr"/>
            <a:r>
              <a:rPr lang="es-ES_tradnl" sz="3600" dirty="0">
                <a:solidFill>
                  <a:schemeClr val="bg1"/>
                </a:solidFill>
              </a:rPr>
              <a:t>Muchas gracias por tú atención gracias</a:t>
            </a:r>
            <a:br>
              <a:rPr lang="es-ES_tradnl" sz="3600" dirty="0">
                <a:solidFill>
                  <a:schemeClr val="bg1"/>
                </a:solidFill>
              </a:rPr>
            </a:br>
            <a:br>
              <a:rPr lang="es-ES_tradnl" sz="3600" dirty="0">
                <a:solidFill>
                  <a:schemeClr val="bg1"/>
                </a:solidFill>
              </a:rPr>
            </a:br>
            <a:r>
              <a:rPr lang="es-ES_tradnl" sz="3600" dirty="0">
                <a:solidFill>
                  <a:schemeClr val="bg1"/>
                </a:solidFill>
              </a:rPr>
              <a:t>Espero disfrutaras de esta capacitación</a:t>
            </a:r>
            <a:br>
              <a:rPr lang="es-ES_tradnl" sz="3600" dirty="0">
                <a:solidFill>
                  <a:schemeClr val="bg1"/>
                </a:solidFill>
              </a:rPr>
            </a:br>
            <a:br>
              <a:rPr lang="es-ES_tradnl" sz="3600" dirty="0">
                <a:solidFill>
                  <a:schemeClr val="bg1"/>
                </a:solidFill>
              </a:rPr>
            </a:br>
            <a:r>
              <a:rPr lang="es-ES_tradnl" sz="3600" dirty="0">
                <a:solidFill>
                  <a:schemeClr val="bg1"/>
                </a:solidFill>
              </a:rPr>
              <a:t>SEMILLERO CREINNG</a:t>
            </a:r>
            <a:br>
              <a:rPr lang="es-ES_tradnl" sz="3600" dirty="0">
                <a:solidFill>
                  <a:schemeClr val="bg1"/>
                </a:solidFill>
              </a:rPr>
            </a:br>
            <a:r>
              <a:rPr lang="es-ES_tradnl" sz="3600" dirty="0">
                <a:solidFill>
                  <a:schemeClr val="bg1"/>
                </a:solidFill>
              </a:rPr>
              <a:t>CREATIVIDAD, INNOVACIÓN E INGENIERIA</a:t>
            </a:r>
            <a:br>
              <a:rPr lang="es-ES_tradnl" sz="4000" dirty="0">
                <a:solidFill>
                  <a:schemeClr val="bg1"/>
                </a:solidFill>
              </a:rPr>
            </a:br>
            <a:br>
              <a:rPr lang="es-ES_tradnl" sz="4000" dirty="0">
                <a:solidFill>
                  <a:schemeClr val="bg1"/>
                </a:solidFill>
              </a:rPr>
            </a:br>
            <a:endParaRPr lang="es-ES_tradnl" sz="4000" dirty="0">
              <a:solidFill>
                <a:schemeClr val="bg1"/>
              </a:solidFill>
            </a:endParaRPr>
          </a:p>
        </p:txBody>
      </p:sp>
      <p:pic>
        <p:nvPicPr>
          <p:cNvPr id="3" name="Imagen 2" descr="Dibujo en blanco y negro&#10;&#10;Descripción generada automáticamente con confianza media">
            <a:extLst>
              <a:ext uri="{FF2B5EF4-FFF2-40B4-BE49-F238E27FC236}">
                <a16:creationId xmlns:a16="http://schemas.microsoft.com/office/drawing/2014/main" id="{F1EC9AAA-9216-9F5E-7E24-202D2B615782}"/>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948F871A-45D3-4CED-ED16-FDF6E3928298}"/>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167541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3"/>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4"/>
          <a:srcRect l="20518" t="16525" r="19092" b="16521"/>
          <a:stretch/>
        </p:blipFill>
        <p:spPr>
          <a:xfrm>
            <a:off x="11493500" y="6121676"/>
            <a:ext cx="698500" cy="774423"/>
          </a:xfrm>
          <a:prstGeom prst="rect">
            <a:avLst/>
          </a:prstGeom>
        </p:spPr>
      </p:pic>
      <p:sp>
        <p:nvSpPr>
          <p:cNvPr id="8" name="Título 1">
            <a:extLst>
              <a:ext uri="{FF2B5EF4-FFF2-40B4-BE49-F238E27FC236}">
                <a16:creationId xmlns:a16="http://schemas.microsoft.com/office/drawing/2014/main" id="{EE3EDBE2-8A0C-241E-D620-A2E7C5D7FD60}"/>
              </a:ext>
            </a:extLst>
          </p:cNvPr>
          <p:cNvSpPr txBox="1">
            <a:spLocks/>
          </p:cNvSpPr>
          <p:nvPr/>
        </p:nvSpPr>
        <p:spPr>
          <a:xfrm>
            <a:off x="3286096" y="4878475"/>
            <a:ext cx="5226909" cy="6981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ES_tradnl" dirty="0"/>
              <a:t>DISCLAIMER 2</a:t>
            </a:r>
          </a:p>
        </p:txBody>
      </p:sp>
      <p:pic>
        <p:nvPicPr>
          <p:cNvPr id="2050" name="Picture 2" descr="Disclaimer for Analytical Solutions and Products B.V. - Analytical  Solutions and Products B.V.">
            <a:extLst>
              <a:ext uri="{FF2B5EF4-FFF2-40B4-BE49-F238E27FC236}">
                <a16:creationId xmlns:a16="http://schemas.microsoft.com/office/drawing/2014/main" id="{77E0BA22-05BC-028B-8CF5-D3D5AA1F7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2392" y="1189928"/>
            <a:ext cx="3254319" cy="3254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62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263AB-6C6F-E0FA-864C-ED39909A11D8}"/>
              </a:ext>
            </a:extLst>
          </p:cNvPr>
          <p:cNvSpPr>
            <a:spLocks noGrp="1"/>
          </p:cNvSpPr>
          <p:nvPr>
            <p:ph type="title"/>
          </p:nvPr>
        </p:nvSpPr>
        <p:spPr>
          <a:xfrm>
            <a:off x="1722120" y="4754055"/>
            <a:ext cx="4060774" cy="855088"/>
          </a:xfrm>
        </p:spPr>
        <p:txBody>
          <a:bodyPr>
            <a:noAutofit/>
          </a:bodyPr>
          <a:lstStyle/>
          <a:p>
            <a:r>
              <a:rPr lang="es-CO" sz="3600" dirty="0"/>
              <a:t>Plataforma </a:t>
            </a:r>
            <a:br>
              <a:rPr lang="es-CO" sz="3600" dirty="0"/>
            </a:br>
            <a:r>
              <a:rPr lang="es-CO" sz="3600" dirty="0"/>
              <a:t>Asistencia </a:t>
            </a:r>
          </a:p>
        </p:txBody>
      </p:sp>
      <p:sp>
        <p:nvSpPr>
          <p:cNvPr id="5" name="Título 1">
            <a:extLst>
              <a:ext uri="{FF2B5EF4-FFF2-40B4-BE49-F238E27FC236}">
                <a16:creationId xmlns:a16="http://schemas.microsoft.com/office/drawing/2014/main" id="{6483ED93-48C2-0E11-457A-14D774CE8F66}"/>
              </a:ext>
            </a:extLst>
          </p:cNvPr>
          <p:cNvSpPr txBox="1">
            <a:spLocks/>
          </p:cNvSpPr>
          <p:nvPr/>
        </p:nvSpPr>
        <p:spPr>
          <a:xfrm>
            <a:off x="7635240" y="4708335"/>
            <a:ext cx="4060774" cy="855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r>
              <a:rPr lang="es-CO" sz="3200" dirty="0"/>
              <a:t>Microsoft </a:t>
            </a:r>
            <a:r>
              <a:rPr lang="es-CO" sz="3200" dirty="0" err="1"/>
              <a:t>Forms</a:t>
            </a:r>
            <a:r>
              <a:rPr lang="es-CO" sz="3200" dirty="0"/>
              <a:t> </a:t>
            </a:r>
            <a:br>
              <a:rPr lang="es-CO" sz="3200" dirty="0"/>
            </a:br>
            <a:r>
              <a:rPr lang="es-CO" sz="3200" dirty="0"/>
              <a:t>Evaluación del evento </a:t>
            </a:r>
          </a:p>
        </p:txBody>
      </p:sp>
      <p:pic>
        <p:nvPicPr>
          <p:cNvPr id="7" name="Imagen 6" descr="Código QR&#10;&#10;Descripción generada automáticamente">
            <a:extLst>
              <a:ext uri="{FF2B5EF4-FFF2-40B4-BE49-F238E27FC236}">
                <a16:creationId xmlns:a16="http://schemas.microsoft.com/office/drawing/2014/main" id="{0F9EEA7E-ABF7-AC5E-18A5-1C9F8E1E484B}"/>
              </a:ext>
            </a:extLst>
          </p:cNvPr>
          <p:cNvPicPr>
            <a:picLocks noChangeAspect="1"/>
          </p:cNvPicPr>
          <p:nvPr/>
        </p:nvPicPr>
        <p:blipFill>
          <a:blip r:embed="rId2"/>
          <a:stretch>
            <a:fillRect/>
          </a:stretch>
        </p:blipFill>
        <p:spPr>
          <a:xfrm>
            <a:off x="1371600" y="1248857"/>
            <a:ext cx="3399920" cy="3338383"/>
          </a:xfrm>
          <a:prstGeom prst="rect">
            <a:avLst/>
          </a:prstGeom>
        </p:spPr>
      </p:pic>
      <p:pic>
        <p:nvPicPr>
          <p:cNvPr id="9" name="Imagen 8" descr="Código QR&#10;&#10;Descripción generada automáticamente">
            <a:extLst>
              <a:ext uri="{FF2B5EF4-FFF2-40B4-BE49-F238E27FC236}">
                <a16:creationId xmlns:a16="http://schemas.microsoft.com/office/drawing/2014/main" id="{1B70F7DB-3F91-5BB2-C86E-CC20F4092FD4}"/>
              </a:ext>
            </a:extLst>
          </p:cNvPr>
          <p:cNvPicPr>
            <a:picLocks noChangeAspect="1"/>
          </p:cNvPicPr>
          <p:nvPr/>
        </p:nvPicPr>
        <p:blipFill>
          <a:blip r:embed="rId3"/>
          <a:stretch>
            <a:fillRect/>
          </a:stretch>
        </p:blipFill>
        <p:spPr>
          <a:xfrm>
            <a:off x="7420482" y="1036260"/>
            <a:ext cx="3613278" cy="3550980"/>
          </a:xfrm>
          <a:prstGeom prst="rect">
            <a:avLst/>
          </a:prstGeom>
        </p:spPr>
      </p:pic>
      <p:pic>
        <p:nvPicPr>
          <p:cNvPr id="10" name="Imagen 9" descr="Dibujo en blanco y negro&#10;&#10;Descripción generada automáticamente con confianza media">
            <a:extLst>
              <a:ext uri="{FF2B5EF4-FFF2-40B4-BE49-F238E27FC236}">
                <a16:creationId xmlns:a16="http://schemas.microsoft.com/office/drawing/2014/main" id="{9D1B50BF-16FD-3DA6-E8A3-48A2E3CE1146}"/>
              </a:ext>
            </a:extLst>
          </p:cNvPr>
          <p:cNvPicPr>
            <a:picLocks noChangeAspect="1"/>
          </p:cNvPicPr>
          <p:nvPr/>
        </p:nvPicPr>
        <p:blipFill>
          <a:blip r:embed="rId4"/>
          <a:stretch>
            <a:fillRect/>
          </a:stretch>
        </p:blipFill>
        <p:spPr>
          <a:xfrm>
            <a:off x="10548277" y="6075568"/>
            <a:ext cx="698500" cy="782431"/>
          </a:xfrm>
          <a:prstGeom prst="rect">
            <a:avLst/>
          </a:prstGeom>
        </p:spPr>
      </p:pic>
      <p:pic>
        <p:nvPicPr>
          <p:cNvPr id="11" name="Imagen 10" descr="Logotipo&#10;&#10;Descripción generada automáticamente con confianza baja">
            <a:extLst>
              <a:ext uri="{FF2B5EF4-FFF2-40B4-BE49-F238E27FC236}">
                <a16:creationId xmlns:a16="http://schemas.microsoft.com/office/drawing/2014/main" id="{F907A809-FBBA-37D0-0DA5-661C8CA31D24}"/>
              </a:ext>
            </a:extLst>
          </p:cNvPr>
          <p:cNvPicPr>
            <a:picLocks noChangeAspect="1"/>
          </p:cNvPicPr>
          <p:nvPr/>
        </p:nvPicPr>
        <p:blipFill rotWithShape="1">
          <a:blip r:embed="rId5"/>
          <a:srcRect l="20518" t="16525" r="19092" b="16521"/>
          <a:stretch/>
        </p:blipFill>
        <p:spPr>
          <a:xfrm>
            <a:off x="11493500" y="6121676"/>
            <a:ext cx="698500" cy="774423"/>
          </a:xfrm>
          <a:prstGeom prst="rect">
            <a:avLst/>
          </a:prstGeom>
        </p:spPr>
      </p:pic>
    </p:spTree>
    <p:extLst>
      <p:ext uri="{BB962C8B-B14F-4D97-AF65-F5344CB8AC3E}">
        <p14:creationId xmlns:p14="http://schemas.microsoft.com/office/powerpoint/2010/main" val="2757793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Dibujo en blanco y negro&#10;&#10;Descripción generada automáticamente con confianza media">
            <a:extLst>
              <a:ext uri="{FF2B5EF4-FFF2-40B4-BE49-F238E27FC236}">
                <a16:creationId xmlns:a16="http://schemas.microsoft.com/office/drawing/2014/main" id="{01CFA8E0-5137-432D-AE1E-93D9B2BEAA5F}"/>
              </a:ext>
            </a:extLst>
          </p:cNvPr>
          <p:cNvPicPr>
            <a:picLocks noChangeAspect="1"/>
          </p:cNvPicPr>
          <p:nvPr/>
        </p:nvPicPr>
        <p:blipFill>
          <a:blip r:embed="rId2"/>
          <a:stretch>
            <a:fillRect/>
          </a:stretch>
        </p:blipFill>
        <p:spPr>
          <a:xfrm>
            <a:off x="10548277" y="6075568"/>
            <a:ext cx="698500" cy="782431"/>
          </a:xfrm>
          <a:prstGeom prst="rect">
            <a:avLst/>
          </a:prstGeom>
        </p:spPr>
      </p:pic>
      <p:pic>
        <p:nvPicPr>
          <p:cNvPr id="4" name="Imagen 3" descr="Logotipo&#10;&#10;Descripción generada automáticamente con confianza baja">
            <a:extLst>
              <a:ext uri="{FF2B5EF4-FFF2-40B4-BE49-F238E27FC236}">
                <a16:creationId xmlns:a16="http://schemas.microsoft.com/office/drawing/2014/main" id="{2527E419-F87C-4006-B760-817C99CE2EDB}"/>
              </a:ext>
            </a:extLst>
          </p:cNvPr>
          <p:cNvPicPr>
            <a:picLocks noChangeAspect="1"/>
          </p:cNvPicPr>
          <p:nvPr/>
        </p:nvPicPr>
        <p:blipFill rotWithShape="1">
          <a:blip r:embed="rId3"/>
          <a:srcRect l="20518" t="16525" r="19092" b="16521"/>
          <a:stretch/>
        </p:blipFill>
        <p:spPr>
          <a:xfrm>
            <a:off x="11493500" y="6121676"/>
            <a:ext cx="698500" cy="774423"/>
          </a:xfrm>
          <a:prstGeom prst="rect">
            <a:avLst/>
          </a:prstGeom>
        </p:spPr>
      </p:pic>
      <p:sp>
        <p:nvSpPr>
          <p:cNvPr id="8" name="Título 1">
            <a:extLst>
              <a:ext uri="{FF2B5EF4-FFF2-40B4-BE49-F238E27FC236}">
                <a16:creationId xmlns:a16="http://schemas.microsoft.com/office/drawing/2014/main" id="{EE3EDBE2-8A0C-241E-D620-A2E7C5D7FD60}"/>
              </a:ext>
            </a:extLst>
          </p:cNvPr>
          <p:cNvSpPr txBox="1">
            <a:spLocks/>
          </p:cNvSpPr>
          <p:nvPr/>
        </p:nvSpPr>
        <p:spPr>
          <a:xfrm>
            <a:off x="3482545" y="1396683"/>
            <a:ext cx="5226909" cy="300479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6DB609"/>
                </a:solidFill>
                <a:latin typeface="Century Gothic" panose="020B0502020202020204" pitchFamily="34" charset="0"/>
                <a:ea typeface="+mj-ea"/>
                <a:cs typeface="+mj-cs"/>
              </a:defRPr>
            </a:lvl1pPr>
          </a:lstStyle>
          <a:p>
            <a:pPr algn="ctr"/>
            <a:r>
              <a:rPr lang="es-ES_tradnl" dirty="0"/>
              <a:t>Ahora sí, iniciemos</a:t>
            </a:r>
          </a:p>
          <a:p>
            <a:pPr algn="ctr"/>
            <a:endParaRPr lang="es-ES_tradnl" dirty="0"/>
          </a:p>
          <a:p>
            <a:pPr algn="ctr"/>
            <a:r>
              <a:rPr lang="es-ES_tradnl" dirty="0"/>
              <a:t>BIENVENIDO/A</a:t>
            </a:r>
          </a:p>
        </p:txBody>
      </p:sp>
    </p:spTree>
    <p:extLst>
      <p:ext uri="{BB962C8B-B14F-4D97-AF65-F5344CB8AC3E}">
        <p14:creationId xmlns:p14="http://schemas.microsoft.com/office/powerpoint/2010/main" val="881768882"/>
      </p:ext>
    </p:extLst>
  </p:cSld>
  <p:clrMapOvr>
    <a:masterClrMapping/>
  </p:clrMapOvr>
</p:sld>
</file>

<file path=ppt/theme/theme1.xml><?xml version="1.0" encoding="utf-8"?>
<a:theme xmlns:a="http://schemas.openxmlformats.org/drawingml/2006/main" name="Tema de Office">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1" id="{8EAC3530-8AC4-D74F-B296-6919681390F8}" vid="{D9E13034-D17A-6D46-A2BB-C0DDB8737C1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fc92242-7316-41aa-842d-a62650f2b559">
      <Terms xmlns="http://schemas.microsoft.com/office/infopath/2007/PartnerControls"/>
    </lcf76f155ced4ddcb4097134ff3c332f>
    <TaxCatchAll xmlns="d4ea0787-fec2-4576-bb5b-b3f2ef62c4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B2BC98BA78322E49831FE1CB628708B0" ma:contentTypeVersion="16" ma:contentTypeDescription="Crear nuevo documento." ma:contentTypeScope="" ma:versionID="07a873b59927473a536bef34a5de9f0f">
  <xsd:schema xmlns:xsd="http://www.w3.org/2001/XMLSchema" xmlns:xs="http://www.w3.org/2001/XMLSchema" xmlns:p="http://schemas.microsoft.com/office/2006/metadata/properties" xmlns:ns2="ffc92242-7316-41aa-842d-a62650f2b559" xmlns:ns3="d4ea0787-fec2-4576-bb5b-b3f2ef62c445" targetNamespace="http://schemas.microsoft.com/office/2006/metadata/properties" ma:root="true" ma:fieldsID="aaa0147e257cfea8d8d6f808d8d6ea21" ns2:_="" ns3:_="">
    <xsd:import namespace="ffc92242-7316-41aa-842d-a62650f2b559"/>
    <xsd:import namespace="d4ea0787-fec2-4576-bb5b-b3f2ef62c44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c92242-7316-41aa-842d-a62650f2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738380da-2275-46ed-84c2-d5695e8e09c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4ea0787-fec2-4576-bb5b-b3f2ef62c445"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879f4ff7-0a10-435f-bc79-232f690b650a}" ma:internalName="TaxCatchAll" ma:showField="CatchAllData" ma:web="d4ea0787-fec2-4576-bb5b-b3f2ef62c4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B2C4BBD-72F2-45F9-8992-38169C6EB7AD}">
  <ds:schemaRefs>
    <ds:schemaRef ds:uri="http://schemas.microsoft.com/sharepoint/v3/contenttype/forms"/>
  </ds:schemaRefs>
</ds:datastoreItem>
</file>

<file path=customXml/itemProps2.xml><?xml version="1.0" encoding="utf-8"?>
<ds:datastoreItem xmlns:ds="http://schemas.openxmlformats.org/officeDocument/2006/customXml" ds:itemID="{CE33AD44-286F-428D-8E2E-5366C30051D1}">
  <ds:schemaRefs>
    <ds:schemaRef ds:uri="http://schemas.microsoft.com/office/2006/metadata/properties"/>
    <ds:schemaRef ds:uri="http://schemas.microsoft.com/office/infopath/2007/PartnerControls"/>
    <ds:schemaRef ds:uri="ffc92242-7316-41aa-842d-a62650f2b559"/>
    <ds:schemaRef ds:uri="d4ea0787-fec2-4576-bb5b-b3f2ef62c445"/>
  </ds:schemaRefs>
</ds:datastoreItem>
</file>

<file path=customXml/itemProps3.xml><?xml version="1.0" encoding="utf-8"?>
<ds:datastoreItem xmlns:ds="http://schemas.openxmlformats.org/officeDocument/2006/customXml" ds:itemID="{F9F0F59C-87F2-4AF8-B746-A7D639F517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c92242-7316-41aa-842d-a62650f2b559"/>
    <ds:schemaRef ds:uri="d4ea0787-fec2-4576-bb5b-b3f2ef62c4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Plantilla 2022 UCUNDINAMARCA</Template>
  <TotalTime>455</TotalTime>
  <Words>1103</Words>
  <Application>Microsoft Macintosh PowerPoint</Application>
  <PresentationFormat>Panorámica</PresentationFormat>
  <Paragraphs>168</Paragraphs>
  <Slides>60</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60</vt:i4>
      </vt:variant>
    </vt:vector>
  </HeadingPairs>
  <TitlesOfParts>
    <vt:vector size="66" baseType="lpstr">
      <vt:lpstr>Arial</vt:lpstr>
      <vt:lpstr>Arial</vt:lpstr>
      <vt:lpstr>Calibri</vt:lpstr>
      <vt:lpstr>Century Gothic</vt:lpstr>
      <vt:lpstr>Söhne</vt:lpstr>
      <vt:lpstr>Tema de Office</vt:lpstr>
      <vt:lpstr>Capacitación PROMPT  ENGINEERING</vt:lpstr>
      <vt:lpstr>Hola a todos! 👋🏻</vt:lpstr>
      <vt:lpstr>A lo largo de la carrera y del semillero CREINNG 📌</vt:lpstr>
      <vt:lpstr>Tranqui, disfruta de esta capacitación</vt:lpstr>
      <vt:lpstr>Presentación de PowerPoint</vt:lpstr>
      <vt:lpstr>Presentación de PowerPoint</vt:lpstr>
      <vt:lpstr>Presentación de PowerPoint</vt:lpstr>
      <vt:lpstr>Plataforma  Asistencia </vt:lpstr>
      <vt:lpstr>Presentación de PowerPoint</vt:lpstr>
      <vt:lpstr>PROMPT ENGINEERING</vt:lpstr>
      <vt:lpstr>PROMPT ENGINEERING</vt:lpstr>
      <vt:lpstr>¿Y qué significa que esto?</vt:lpstr>
      <vt:lpstr>Existe un montón de maneras de hacer Prompt </vt:lpstr>
      <vt:lpstr>Y todos los prompt tienen algo en común, su estructura</vt:lpstr>
      <vt:lpstr>Presentación de PowerPoint</vt:lpstr>
      <vt:lpstr>¿Qué podemos concluir de Prompt Engineering?</vt:lpstr>
      <vt:lpstr>“ Prompt engineering no se trata solo de diseñar y desarrollar prompts. Abarca una amplia gama de habilidades y técnicas que son útiles para interactuar con LLM  ”</vt:lpstr>
      <vt:lpstr>Y eso es todo, puedes irte</vt:lpstr>
      <vt:lpstr>Hey! Alto</vt:lpstr>
      <vt:lpstr>Tu viniste hoy porque</vt:lpstr>
      <vt:lpstr>Y…</vt:lpstr>
      <vt:lpstr>Seguramente tú…</vt:lpstr>
      <vt:lpstr>Pero eso está bien</vt:lpstr>
      <vt:lpstr>Presentación de PowerPoint</vt:lpstr>
      <vt:lpstr>Presentación de PowerPoint</vt:lpstr>
      <vt:lpstr>¿Recuerdas esto?</vt:lpstr>
      <vt:lpstr>Instrucción o</vt:lpstr>
      <vt:lpstr>Inputs o</vt:lpstr>
      <vt:lpstr>Pues vamos a ponerlo en práctica  💪</vt:lpstr>
      <vt:lpstr>Cómo hacer  PROMPT ENGINEERING  como un/una experto/a</vt:lpstr>
      <vt:lpstr>EN CIBERSEGURIDAD  🔐</vt:lpstr>
      <vt:lpstr>Presentación de PowerPoint</vt:lpstr>
      <vt:lpstr>EN DISEÑO Y VIDEOJUEGOS  🖼️</vt:lpstr>
      <vt:lpstr>Presentación de PowerPoint</vt:lpstr>
      <vt:lpstr>EN PROGRAMACIÓN  👩‍💻 </vt:lpstr>
      <vt:lpstr>Presentación de PowerPoint</vt:lpstr>
      <vt:lpstr>Cómo hacer  PROMPT ENGINEERING  como un/una experto/a</vt:lpstr>
      <vt:lpstr>VAMOS A APRENDER LO MÁS USADO EN PROMPT ENGINEERING CON LLM</vt:lpstr>
      <vt:lpstr>ZERO-SHOT</vt:lpstr>
      <vt:lpstr>Como el modelo sin valerse de ningún ejemplo puede resolver un problema</vt:lpstr>
      <vt:lpstr>ZERO-SHOT (Sin Ejemplos)</vt:lpstr>
      <vt:lpstr>Todos los modelos tienen un mayor rendimiento cuando utilizamos One-Shot</vt:lpstr>
      <vt:lpstr>ONE-SHOT  (Ejemplos)</vt:lpstr>
      <vt:lpstr>ZERO-SHOT</vt:lpstr>
      <vt:lpstr>Zero-Shot:    One-Shot:</vt:lpstr>
      <vt:lpstr>Cómo hacer  PROMPT ENGINEERING  como un/una experto/a</vt:lpstr>
      <vt:lpstr>Si deseas hacer algo textual  “”</vt:lpstr>
      <vt:lpstr>Si deseas hacer una lista de opciones { }</vt:lpstr>
      <vt:lpstr>Si deseas hacer algo especifico  [ ]</vt:lpstr>
      <vt:lpstr>TIPS</vt:lpstr>
      <vt:lpstr>CITAR A CHATGPT O GEMINI AI</vt:lpstr>
      <vt:lpstr>LONGITUD DE RESPUESTA</vt:lpstr>
      <vt:lpstr>EVALUA LA RESPUESTA</vt:lpstr>
      <vt:lpstr>RECURSOS</vt:lpstr>
      <vt:lpstr>NOTION +11 templates PROMPT ENGINEERING</vt:lpstr>
      <vt:lpstr>PRESENTACIÓN 🇪🇸 PDF  “Inteligencia Artificial y Chat GPT para mortales.pdf”</vt:lpstr>
      <vt:lpstr>Q&amp;A</vt:lpstr>
      <vt:lpstr>Y RECUERDA</vt:lpstr>
      <vt:lpstr>“La inteligencia artificial no viene a reemplazar a las personas, sino que aprende de ellas para poderlas ayudar a ser algo mejor”</vt:lpstr>
      <vt:lpstr>Muchas gracias por tú atención gracias  Espero disfrutaras de esta capacitación  SEMILLERO CREINNG CREATIVIDAD, INNOVACIÓN E INGENIERIA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SEGUNDO LEONARDO CORTES LOPEZ</dc:creator>
  <cp:lastModifiedBy>JULIANA  CASTILLO ARAUJO</cp:lastModifiedBy>
  <cp:revision>15</cp:revision>
  <dcterms:created xsi:type="dcterms:W3CDTF">2022-10-06T22:29:37Z</dcterms:created>
  <dcterms:modified xsi:type="dcterms:W3CDTF">2024-04-02T08:26:20Z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0x010100B2BC98BA78322E49831FE1CB628708B0</vt:lpwstr>
  </property>
</Properties>
</file>