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  <Relationship Id="rId1" Type="http://schemas.openxmlformats.org/officeDocument/2006/relationships/extended-properties" Target="docProps/app.xml"/>  <Relationship Id="rId2" Type="http://schemas.openxmlformats.org/package/2006/relationships/metadata/core-properties" Target="docProps/core.xml"/>  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1996" cy="6858000" type="custom"/>
  <p:notesSz cx="6858000" cy="12191996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  <Relationship Id="rId1" Target="slideMasters/slideMaster1.xml" Type="http://schemas.openxmlformats.org/officeDocument/2006/relationships/slideMaster"/>  <Relationship Id="rId2" Target="slides/slide1.xml" Type="http://schemas.openxmlformats.org/officeDocument/2006/relationships/slide"/>  <Relationship Id="rId3" Target="slides/slide2.xml" Type="http://schemas.openxmlformats.org/officeDocument/2006/relationships/slide"/>  <Relationship Id="rId4" Target="slides/slide3.xml" Type="http://schemas.openxmlformats.org/officeDocument/2006/relationships/slide"/>  <Relationship Id="rId5" Type="http://schemas.openxmlformats.org/officeDocument/2006/relationships/presProps" Target="presProps.xml"/>  <Relationship Id="rId6" Type="http://schemas.openxmlformats.org/officeDocument/2006/relationships/viewProps" Target="viewProps.xml"/>  <Relationship Id="rId7" Type="http://schemas.openxmlformats.org/officeDocument/2006/relationships/theme" Target="theme/theme1.xml"/>  <Relationship Id="rId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
<Relationships xmlns="http://schemas.openxmlformats.org/package/2006/relationships"><Relationship Id="rId1" Target="../media/image1.png" Type="http://schemas.openxmlformats.org/officeDocument/2006/relationships/image"/><Relationship Id="rId2" Target="../media/image2.png" Type="http://schemas.openxmlformats.org/officeDocument/2006/relationships/image"/><Relationship Id="rId3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_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6309360"/>
            <a:ext cx="12191996" cy="548640"/>
          </a:xfrm>
          <a:prstGeom prst="rect">
            <a:avLst/>
          </a:prstGeom>
          <a:solidFill>
            <a:srgbClr val="003b75"/>
          </a:solidFill>
        </p:spPr>
      </p:sp>
      <p:pic>
        <p:nvPicPr>
          <p:cNvPr id="3" name="Object 2" descr="preencoded.png">    </p:cNvPr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11247120" y="274320"/>
            <a:ext cx="640080" cy="640080"/>
          </a:xfrm>
          <a:prstGeom prst="rect">
            <a:avLst/>
          </a:prstGeom>
        </p:spPr>
      </p:pic>
      <p:pic>
        <p:nvPicPr>
          <p:cNvPr id="4" name="Object 3" descr="preencoded.png">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69880" y="5440680"/>
            <a:ext cx="1527048" cy="685800"/>
          </a:xfrm>
          <a:prstGeom prst="rect">
            <a:avLst/>
          </a:prstGeom>
        </p:spPr>
      </p:pic>
      <p:sp>
        <p:nvSpPr>
          <p:cNvPr id="5" name="Object 4"/>
          <p:cNvSpPr/>
          <p:nvPr/>
        </p:nvSpPr>
        <p:spPr>
          <a:xfrm>
            <a:off x="0" y="6309360"/>
            <a:ext cx="12191996" cy="54864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algn="ctr"/>
            <a:r>
              <a:rPr lang="en-US" sz="1200" dirty="0" smtClean="0">
                <a:solidFill>
                  <a:srgbClr val="FFFFFF"/>
                </a:solidFill>
              </a:rPr>
              <a:t>S.T.A.R. Laboratories - Confidential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4294967295"/>
          </p:nvPr>
        </p:nvSpPr>
        <p:spPr>
          <a:xfrm>
            <a:off x="548640" y="649224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0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F7021451-1387-4CA6-816F-3879F97B5CBC}" type="slidenum">
              <a:rPr lang="en-US" smtClean="0"/>
              <a:t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?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?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?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?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?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?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?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?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?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
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
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3657600" y="91440"/>
            <a:ext cx="9143997" cy="27432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/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>Attitudinal Equity Overview : Brandname</a:t>
            </a:r>
          </a:p>
        </p:txBody>
      </p:sp>
      <p:sp>
        <p:nvSpPr>
          <p:cNvPr id="3" name="Object 2"/>
          <p:cNvSpPr/>
          <p:nvPr/>
        </p:nvSpPr>
        <p:spPr>
          <a:xfrm>
            <a:off x="11430000" y="365760"/>
            <a:ext cx="9143997" cy="27432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/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>n:256</a:t>
            </a:r>
          </a:p>
        </p:txBody>
      </p:sp>
      <p:sp>
        <p:nvSpPr>
          <p:cNvPr id="4" name="Object 3"/>
          <p:cNvSpPr/>
          <p:nvPr/>
        </p:nvSpPr>
        <p:spPr>
          <a:xfrm>
            <a:off x="243840" y="617220"/>
            <a:ext cx="11704316" cy="6035040"/>
          </a:xfrm>
          <a:prstGeom prst="rect">
            <a:avLst/>
          </a:prstGeom>
          <a:solidFill>
            <a:srgbClr val="EFEFEF"/>
          </a:solidFill>
        </p:spPr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384048" y="731520"/>
          <a:ext cx="9143997" cy="914400"/>
        </p:xfrm>
        <a:graphic>
          <a:graphicData uri="http://schemas.openxmlformats.org/drawingml/2006/table">
            <a:tbl>
              <a:tblPr/>
              <a:tblGrid>
                <a:gridCol w="2423160"/>
                <a:gridCol w="1234440"/>
                <a:gridCol w="1234440"/>
                <a:gridCol w="5303520"/>
                <a:gridCol w="1234440"/>
              </a:tblGrid>
              <a:tr h="1271016">
                <a:tc>
                  <a:txBody>
                    <a:bodyPr/>
                    <a:lstStyle/>
                    <a:p>
                      <a:pPr algn="ctr"/>
                      <a:r>
                        <a:rPr lang="en-US" b="1" sz="15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/>
                      </a:r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z="15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% Unaware</a:t>
                      </a:r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z="15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% Aware not consider</a:t>
                      </a:r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z="15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/>
                      </a:r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z="15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Overall AE</a:t>
                      </a:r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D5"/>
                    </a:solidFill>
                  </a:tcPr>
                </a:tc>
              </a:tr>
            </a:tbl>
          </a:graphicData>
        </a:graphic>
      </p:graphicFrame>
      <p:sp>
        <p:nvSpPr>
          <p:cNvPr id="6" name="Object 5"/>
          <p:cNvSpPr/>
          <p:nvPr/>
        </p:nvSpPr>
        <p:spPr>
          <a:xfrm>
            <a:off x="5364478" y="822960"/>
            <a:ext cx="5120638" cy="480060"/>
          </a:xfrm>
          <a:prstGeom prst="rect">
            <a:avLst/>
          </a:prstGeom>
          <a:solidFill>
            <a:srgbClr val="808080"/>
          </a:solidFill>
          <a:ln>
            <a:solidFill>
              <a:srgbClr val="808080"/>
            </a:solidFill>
            <a:prstDash val="solid"/>
          </a:ln>
        </p:spPr>
      </p:sp>
      <p:sp>
        <p:nvSpPr>
          <p:cNvPr id="7" name="Object 6"/>
          <p:cNvSpPr/>
          <p:nvPr/>
        </p:nvSpPr>
        <p:spPr>
          <a:xfrm>
            <a:off x="7071358" y="960120"/>
            <a:ext cx="9143997" cy="27432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/>
            <a:r>
              <a:rPr lang="en-US" b="1" sz="1500" dirty="0" smtClean="0">
                <a:solidFill>
                  <a:srgbClr val="FFFFFF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>Users and Non-users</a:t>
            </a:r>
          </a:p>
        </p:txBody>
      </p:sp>
      <p:sp>
        <p:nvSpPr>
          <p:cNvPr id="8" name="Object 7"/>
          <p:cNvSpPr/>
          <p:nvPr/>
        </p:nvSpPr>
        <p:spPr>
          <a:xfrm>
            <a:off x="5242558" y="1508760"/>
            <a:ext cx="9143997" cy="27432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/>
            <a:r>
              <a:rPr lang="en-US" b="1" sz="1500" dirty="0" smtClean="0">
                <a:solidFill>
                  <a:srgbClr val="BB182D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>% AE: 1-20
</a:t>
            </a:r>
            <a:r>
              <a:rPr lang="en-US" b="1" sz="1500" dirty="0" smtClean="0">
                <a:solidFill>
                  <a:srgbClr val="BB182D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/>
            </a:r>
            <a:r>
              <a:rPr lang="en-US" b="1" sz="1500" dirty="0" smtClean="0">
                <a:solidFill>
                  <a:srgbClr val="BB182D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>    Low</a:t>
            </a:r>
          </a:p>
        </p:txBody>
      </p:sp>
      <p:sp>
        <p:nvSpPr>
          <p:cNvPr id="9" name="Object 8"/>
          <p:cNvSpPr/>
          <p:nvPr/>
        </p:nvSpPr>
        <p:spPr>
          <a:xfrm>
            <a:off x="7071358" y="1508760"/>
            <a:ext cx="9143997" cy="27432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/>
            <a:r>
              <a:rPr lang="en-US" b="1" sz="1500" dirty="0" smtClean="0">
                <a:solidFill>
                  <a:srgbClr val="88D182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>% AE: 20-40
</a:t>
            </a:r>
            <a:r>
              <a:rPr lang="en-US" b="1" sz="1500" dirty="0" smtClean="0">
                <a:solidFill>
                  <a:srgbClr val="88D182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/>
            </a:r>
            <a:r>
              <a:rPr lang="en-US" b="1" sz="1500" dirty="0" smtClean="0">
                <a:solidFill>
                  <a:srgbClr val="88D182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>    Reasonable</a:t>
            </a:r>
          </a:p>
        </p:txBody>
      </p:sp>
      <p:sp>
        <p:nvSpPr>
          <p:cNvPr id="10" name="Object 9"/>
          <p:cNvSpPr/>
          <p:nvPr/>
        </p:nvSpPr>
        <p:spPr>
          <a:xfrm>
            <a:off x="9265917" y="1508760"/>
            <a:ext cx="9143997" cy="27432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/>
            <a:r>
              <a:rPr lang="en-US" b="1" sz="1500" dirty="0" smtClean="0">
                <a:solidFill>
                  <a:srgbClr val="2FB270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>% AE: 40+
</a:t>
            </a:r>
            <a:r>
              <a:rPr lang="en-US" b="1" sz="1500" dirty="0" smtClean="0">
                <a:solidFill>
                  <a:srgbClr val="2FB270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/>
            </a:r>
            <a:r>
              <a:rPr lang="en-US" b="1" sz="1500" dirty="0" smtClean="0">
                <a:solidFill>
                  <a:srgbClr val="2FB270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>    High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384048" y="2011680"/>
          <a:ext cx="9143997" cy="914400"/>
        </p:xfrm>
        <a:graphic>
          <a:graphicData uri="http://schemas.openxmlformats.org/drawingml/2006/table">
            <a:tbl>
              <a:tblPr/>
              <a:tblGrid>
                <a:gridCol w="2423160"/>
              </a:tblGrid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</a:tbl>
          </a:graphicData>
        </a:graphic>
      </p:graphicFrame>
      <p:sp>
        <p:nvSpPr>
          <p:cNvPr id="25" name="Slide Number Placeholder 24"/>
          <p:cNvSpPr>
            <a:spLocks noGrp="1"/>
          </p:cNvSpPr>
          <p:nvPr>
            <p:ph type="sldNum" sz="quarter" idx="4294967295"/>
          </p:nvPr>
        </p:nvSpPr>
        <p:spPr>
          <a:xfrm>
            <a:off x="548640" y="649224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0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F7021451-1387-4CA6-816F-3879F97B5CBC}" type="slidenum">
              <a:rPr lang="en-US" smtClean="0"/>
              <a:t/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384048" y="457200"/>
          <a:ext cx="9143997" cy="914400"/>
        </p:xfrm>
        <a:graphic>
          <a:graphicData uri="http://schemas.openxmlformats.org/drawingml/2006/table">
            <a:tbl>
              <a:tblPr/>
              <a:tblGrid>
                <a:gridCol w="2423160"/>
              </a:tblGrid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</a:tbl>
          </a:graphicData>
        </a:graphic>
      </p:graphicFrame>
      <p:sp>
        <p:nvSpPr>
          <p:cNvPr id="25" name="Slide Number Placeholder 24"/>
          <p:cNvSpPr>
            <a:spLocks noGrp="1"/>
          </p:cNvSpPr>
          <p:nvPr>
            <p:ph type="sldNum" sz="quarter" idx="4294967295"/>
          </p:nvPr>
        </p:nvSpPr>
        <p:spPr>
          <a:xfrm>
            <a:off x="548640" y="649224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0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F7021451-1387-4CA6-816F-3879F97B5CBC}" type="slidenum">
              <a:rPr lang="en-US" smtClean="0"/>
              <a:t/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384048" y="457200"/>
          <a:ext cx="9143997" cy="914400"/>
        </p:xfrm>
        <a:graphic>
          <a:graphicData uri="http://schemas.openxmlformats.org/drawingml/2006/table">
            <a:tbl>
              <a:tblPr/>
              <a:tblGrid>
                <a:gridCol w="2423160"/>
              </a:tblGrid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</a:lnB>
                  </a:tcPr>
                </a:tc>
              </a:tr>
            </a:tbl>
          </a:graphicData>
        </a:graphic>
      </p:graphicFrame>
      <p:sp>
        <p:nvSpPr>
          <p:cNvPr id="25" name="Slide Number Placeholder 24"/>
          <p:cNvSpPr>
            <a:spLocks noGrp="1"/>
          </p:cNvSpPr>
          <p:nvPr>
            <p:ph type="sldNum" sz="quarter" idx="4294967295"/>
          </p:nvPr>
        </p:nvSpPr>
        <p:spPr>
          <a:xfrm>
            <a:off x="548640" y="649224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0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F7021451-1387-4CA6-816F-3879F97B5CBC}" type="slidenum">
              <a:rPr lang="en-US" smtClean="0"/>
              <a:t/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Arial"/>
        <a:cs typeface="Arial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Arial"/>
        <a:cs typeface="Arial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PptxGenJS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2017-10-31T09:30:21.973Z</dcterms:created>
  <dcterms:modified xsi:type="dcterms:W3CDTF">2017-10-31T09:30:21.973Z</dcterms:modified>
</cp:coreProperties>
</file>