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1579"/>
  </p:normalViewPr>
  <p:slideViewPr>
    <p:cSldViewPr snapToGrid="0" snapToObjects="1">
      <p:cViewPr>
        <p:scale>
          <a:sx n="100" d="100"/>
          <a:sy n="100" d="100"/>
        </p:scale>
        <p:origin x="100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B51130-BFB2-2440-BBE7-0731AD1933D0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9DEF7E-462F-0C46-910B-63259D93C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698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red box shows the 3 detection methods after merging within themselves. 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red box shows the result after the 2x2 comparison ( manta vs </a:t>
            </a:r>
            <a:r>
              <a:rPr lang="en-US" dirty="0" err="1"/>
              <a:t>cnvkit</a:t>
            </a:r>
            <a:r>
              <a:rPr lang="en-US" dirty="0"/>
              <a:t>, manta vs </a:t>
            </a:r>
            <a:r>
              <a:rPr lang="en-US" dirty="0" err="1"/>
              <a:t>freec</a:t>
            </a:r>
            <a:r>
              <a:rPr lang="en-US" dirty="0"/>
              <a:t>, </a:t>
            </a:r>
            <a:r>
              <a:rPr lang="en-US" dirty="0" err="1"/>
              <a:t>cnvkit</a:t>
            </a:r>
            <a:r>
              <a:rPr lang="en-US" dirty="0"/>
              <a:t> vs </a:t>
            </a:r>
            <a:r>
              <a:rPr lang="en-US" dirty="0" err="1"/>
              <a:t>freec</a:t>
            </a:r>
            <a:r>
              <a:rPr lang="en-US" dirty="0"/>
              <a:t>)</a:t>
            </a:r>
          </a:p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red box shows the result after merging the results of the 2x2 comparisons.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1E01C6-6E64-BE45-B68E-08A1F3BFF03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92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0F92A-303B-214D-BEF3-0300D71534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5C0C68-D2D5-DF45-8A38-C5EE680AF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02094-A105-604A-8774-CB8211ADC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76CC-FECC-D24C-9EC4-EC242D01A748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1CC791-677C-C049-B42F-562B58126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AC22A-6EE9-3449-A32E-D32D9DD01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6AAC1-6AA5-5D4C-BF2E-6F2B4DA12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49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36A4E-3333-E740-B5BE-19F784380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12D3F7-F56C-9C47-9369-CB24209CEC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3423E-97CA-764D-8695-67A2A41C7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76CC-FECC-D24C-9EC4-EC242D01A748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12FB2-2EDD-5045-99AE-F71A74EB1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91B46D-353F-3A42-BBCC-32AAE4460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6AAC1-6AA5-5D4C-BF2E-6F2B4DA12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140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E927CA-5A7D-5F48-A41F-E79FE04D57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641F85-C1C5-1244-9E5F-F887A64818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EA213-3A1B-2840-9798-39B3B3913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76CC-FECC-D24C-9EC4-EC242D01A748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BB823-61BC-FC4E-B5DB-1B56B545E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4C80-DAB0-6D48-A240-69671145C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6AAC1-6AA5-5D4C-BF2E-6F2B4DA12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80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CE143-362E-1941-A612-0BB31DBA6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FB095-D52F-0946-B97E-C5DB40322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E061AB-1324-3441-8446-B28A89AF6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76CC-FECC-D24C-9EC4-EC242D01A748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7F194-1DA9-A844-8B9A-35C332828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7145A-ADCB-844A-AB03-DE1E80CF7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6AAC1-6AA5-5D4C-BF2E-6F2B4DA12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07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65229-74EA-D842-BE18-C1D5CB32C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CE8FC0-0877-9E48-966C-B210F2618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320349-03E9-CB42-AF4A-FCB9D968C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76CC-FECC-D24C-9EC4-EC242D01A748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2E32C-65D4-624A-A367-35A26E825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6E433E-10EF-7348-88D1-A5106B031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6AAC1-6AA5-5D4C-BF2E-6F2B4DA12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15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F5E56-D580-B745-B39D-0AA259A40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B7CED-BC9B-4F41-B875-7E9F820EEE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C6DA8D-138F-4A46-B262-EDD9D7157E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381503-FB24-F14E-B80E-3B90DED01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76CC-FECC-D24C-9EC4-EC242D01A748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E216F3-C0D2-DB4F-ADFA-FF30028FC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A5FF0F-10DA-744E-B50F-DABC6136F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6AAC1-6AA5-5D4C-BF2E-6F2B4DA12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100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FE8B1-FC04-8146-A15D-CBFD5F98B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34FCC-A6F9-374C-813E-4EF87BA094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EF38AF-EF9C-964B-B47B-124BE5909E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56C3D4-AB42-8047-B665-2F350082B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B74B40-13D1-154A-9FD3-BDA434F3C0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F076F6-C2FE-0347-AAB1-414F70DAA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76CC-FECC-D24C-9EC4-EC242D01A748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980A14-77FA-324B-B560-2269922A0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F25284-60FB-8345-B312-F564BBB00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6AAC1-6AA5-5D4C-BF2E-6F2B4DA12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354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8E577-A4AD-6A42-81BF-2AA65667C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D7531C-8410-DE45-A8E2-22DCC2BB6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76CC-FECC-D24C-9EC4-EC242D01A748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D76A9E-314D-9242-A68D-553E9AEBD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826342-91F7-2A4B-890D-66E16FA6D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6AAC1-6AA5-5D4C-BF2E-6F2B4DA12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27BB1D-407F-5249-A95F-3AB8176B9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76CC-FECC-D24C-9EC4-EC242D01A748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3DCAD6-364D-F943-B366-DCCA8C7BE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8743F0-1CC2-464C-8321-3343CE594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6AAC1-6AA5-5D4C-BF2E-6F2B4DA12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2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0A956-6742-674A-96EE-80A77145F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435D5-D40F-D640-BCA8-8DDEDB138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002A1A-3C72-FA49-AF21-A73171BF1E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C53D8F-055D-F341-AA4D-DD36E9B9A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76CC-FECC-D24C-9EC4-EC242D01A748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9AFA49-ED4D-964C-8ECB-31EB6D3A8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4D235F-5181-DC45-BC5F-339984FFE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6AAC1-6AA5-5D4C-BF2E-6F2B4DA12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82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61B4C-0753-DD42-BEB2-541C825D1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28F5E7-6A23-8144-885C-D8564BE8CF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E1AD72-E5AB-D042-A5EC-0EBC60ED9C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D58D8C-6561-BE42-9B93-20F1C6129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76CC-FECC-D24C-9EC4-EC242D01A748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001153-DF6D-9D45-A74E-425669646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0D149E-06C8-4D47-A3CD-DAEDC225C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6AAC1-6AA5-5D4C-BF2E-6F2B4DA12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30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D841FC-795D-C14B-83A5-4C9C7DFF1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988358-6DBF-2841-BBA9-CADA93117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9DBB4F-D736-F744-AE1B-D01B0A56F2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B76CC-FECC-D24C-9EC4-EC242D01A748}" type="datetimeFigureOut">
              <a:rPr lang="en-US" smtClean="0"/>
              <a:t>11/19/19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1BF88-6ED4-2F41-95F7-97B6722967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61C25-6A15-1C41-8A5A-7552FE3AEF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6AAC1-6AA5-5D4C-BF2E-6F2B4DA12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984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3DFA6-F74E-C147-8C65-A0FBFC0B6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561" y="-189234"/>
            <a:ext cx="10515600" cy="1325563"/>
          </a:xfrm>
        </p:spPr>
        <p:txBody>
          <a:bodyPr/>
          <a:lstStyle/>
          <a:p>
            <a:r>
              <a:rPr lang="en-US" dirty="0"/>
              <a:t>Raw files – BS_80078QDG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E5B3E14-2287-FB46-AAA7-13D4651968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42323"/>
          <a:stretch/>
        </p:blipFill>
        <p:spPr>
          <a:xfrm>
            <a:off x="-562167" y="851828"/>
            <a:ext cx="13020867" cy="4693764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F064660-7A94-D843-A679-CA541E18B113}"/>
              </a:ext>
            </a:extLst>
          </p:cNvPr>
          <p:cNvSpPr txBox="1"/>
          <p:nvPr/>
        </p:nvSpPr>
        <p:spPr>
          <a:xfrm>
            <a:off x="736600" y="5821506"/>
            <a:ext cx="11088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Due to the overlapping within one single method. Each of these method will go through an initial merging (</a:t>
            </a:r>
            <a:r>
              <a:rPr lang="en-US" dirty="0" err="1"/>
              <a:t>bedtools</a:t>
            </a:r>
            <a:r>
              <a:rPr lang="en-US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328340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D4C4A-307C-7544-91B8-BC18AA579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836" y="-375476"/>
            <a:ext cx="10515600" cy="1325563"/>
          </a:xfrm>
        </p:spPr>
        <p:txBody>
          <a:bodyPr/>
          <a:lstStyle/>
          <a:p>
            <a:r>
              <a:rPr lang="en-US" dirty="0"/>
              <a:t>Initial Merge – Get rid of overlapping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73E7573-3AB8-7B49-96EB-B2646F93C07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17" b="75152"/>
          <a:stretch/>
        </p:blipFill>
        <p:spPr>
          <a:xfrm>
            <a:off x="-914394" y="697722"/>
            <a:ext cx="13931822" cy="214475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9ED06BD-D3AD-E146-8665-588DB1150AD5}"/>
              </a:ext>
            </a:extLst>
          </p:cNvPr>
          <p:cNvSpPr txBox="1"/>
          <p:nvPr/>
        </p:nvSpPr>
        <p:spPr>
          <a:xfrm>
            <a:off x="2909455" y="4314136"/>
            <a:ext cx="1699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2x2 Comparison</a:t>
            </a:r>
          </a:p>
        </p:txBody>
      </p:sp>
      <p:sp>
        <p:nvSpPr>
          <p:cNvPr id="11" name="Down Arrow 10">
            <a:extLst>
              <a:ext uri="{FF2B5EF4-FFF2-40B4-BE49-F238E27FC236}">
                <a16:creationId xmlns:a16="http://schemas.microsoft.com/office/drawing/2014/main" id="{B60112A7-E3F0-1B48-BDF9-AA9E847A39C2}"/>
              </a:ext>
            </a:extLst>
          </p:cNvPr>
          <p:cNvSpPr/>
          <p:nvPr/>
        </p:nvSpPr>
        <p:spPr>
          <a:xfrm>
            <a:off x="5515146" y="4117909"/>
            <a:ext cx="526473" cy="4897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>
            <a:extLst>
              <a:ext uri="{FF2B5EF4-FFF2-40B4-BE49-F238E27FC236}">
                <a16:creationId xmlns:a16="http://schemas.microsoft.com/office/drawing/2014/main" id="{37581CF4-EDC4-694A-8CB1-961A998C5338}"/>
              </a:ext>
            </a:extLst>
          </p:cNvPr>
          <p:cNvSpPr/>
          <p:nvPr/>
        </p:nvSpPr>
        <p:spPr>
          <a:xfrm>
            <a:off x="5569526" y="6041771"/>
            <a:ext cx="526473" cy="3797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E222263-09E1-0F48-9F30-D035FED0198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56" t="57197" r="-256" b="29301"/>
          <a:stretch/>
        </p:blipFill>
        <p:spPr>
          <a:xfrm>
            <a:off x="-869912" y="2902505"/>
            <a:ext cx="13931822" cy="1175733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1492C14-73BB-7E44-AAC2-916EDBA866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5" t="70426" r="-85" b="16072"/>
          <a:stretch/>
        </p:blipFill>
        <p:spPr>
          <a:xfrm>
            <a:off x="-905537" y="4683467"/>
            <a:ext cx="13931822" cy="1175733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8A1E52C-BB21-DD43-B118-A02B4F035A7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85" t="84323" r="85" b="11435"/>
          <a:stretch/>
        </p:blipFill>
        <p:spPr>
          <a:xfrm>
            <a:off x="-912417" y="6507096"/>
            <a:ext cx="13931822" cy="369332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12D15DD-1538-AE46-8A8F-933FC8ECCD76}"/>
              </a:ext>
            </a:extLst>
          </p:cNvPr>
          <p:cNvSpPr txBox="1"/>
          <p:nvPr/>
        </p:nvSpPr>
        <p:spPr>
          <a:xfrm>
            <a:off x="2909455" y="6046984"/>
            <a:ext cx="1352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Merged files</a:t>
            </a:r>
          </a:p>
        </p:txBody>
      </p:sp>
    </p:spTree>
    <p:extLst>
      <p:ext uri="{BB962C8B-B14F-4D97-AF65-F5344CB8AC3E}">
        <p14:creationId xmlns:p14="http://schemas.microsoft.com/office/powerpoint/2010/main" val="1508966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91</Words>
  <Application>Microsoft Macintosh PowerPoint</Application>
  <PresentationFormat>Widescreen</PresentationFormat>
  <Paragraphs>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Raw files – BS_80078QDG</vt:lpstr>
      <vt:lpstr>Initial Merge – Get rid of overlapping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Raw files – BS_80078QDG</dc:title>
  <dc:creator>Microsoft Office User</dc:creator>
  <cp:lastModifiedBy>Microsoft Office User</cp:lastModifiedBy>
  <cp:revision>3</cp:revision>
  <dcterms:created xsi:type="dcterms:W3CDTF">2019-11-19T18:02:49Z</dcterms:created>
  <dcterms:modified xsi:type="dcterms:W3CDTF">2019-11-19T18:17:14Z</dcterms:modified>
</cp:coreProperties>
</file>